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2" r:id="rId1"/>
  </p:sldMasterIdLst>
  <p:notesMasterIdLst>
    <p:notesMasterId r:id="rId42"/>
  </p:notesMasterIdLst>
  <p:sldIdLst>
    <p:sldId id="256" r:id="rId2"/>
    <p:sldId id="257" r:id="rId3"/>
    <p:sldId id="278" r:id="rId4"/>
    <p:sldId id="258" r:id="rId5"/>
    <p:sldId id="259" r:id="rId6"/>
    <p:sldId id="279" r:id="rId7"/>
    <p:sldId id="260" r:id="rId8"/>
    <p:sldId id="261" r:id="rId9"/>
    <p:sldId id="280" r:id="rId10"/>
    <p:sldId id="262" r:id="rId11"/>
    <p:sldId id="263" r:id="rId12"/>
    <p:sldId id="264" r:id="rId13"/>
    <p:sldId id="265" r:id="rId14"/>
    <p:sldId id="266" r:id="rId15"/>
    <p:sldId id="281" r:id="rId16"/>
    <p:sldId id="282" r:id="rId17"/>
    <p:sldId id="267" r:id="rId18"/>
    <p:sldId id="283" r:id="rId19"/>
    <p:sldId id="284" r:id="rId20"/>
    <p:sldId id="285" r:id="rId21"/>
    <p:sldId id="268" r:id="rId22"/>
    <p:sldId id="269" r:id="rId23"/>
    <p:sldId id="286" r:id="rId24"/>
    <p:sldId id="270" r:id="rId25"/>
    <p:sldId id="287" r:id="rId26"/>
    <p:sldId id="271" r:id="rId27"/>
    <p:sldId id="272" r:id="rId28"/>
    <p:sldId id="288" r:id="rId29"/>
    <p:sldId id="289" r:id="rId30"/>
    <p:sldId id="273" r:id="rId31"/>
    <p:sldId id="291" r:id="rId32"/>
    <p:sldId id="292" r:id="rId33"/>
    <p:sldId id="274" r:id="rId34"/>
    <p:sldId id="293" r:id="rId35"/>
    <p:sldId id="275" r:id="rId36"/>
    <p:sldId id="294" r:id="rId37"/>
    <p:sldId id="276" r:id="rId38"/>
    <p:sldId id="295" r:id="rId39"/>
    <p:sldId id="277" r:id="rId40"/>
    <p:sldId id="296" r:id="rId41"/>
  </p:sldIdLst>
  <p:sldSz cx="9144000" cy="6858000" type="screen4x3"/>
  <p:notesSz cx="6858000" cy="9144000"/>
  <p:defaultTextStyle>
    <a:defPPr>
      <a:defRPr lang="es-ES"/>
    </a:defPPr>
    <a:lvl1pPr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5pPr>
    <a:lvl6pPr marL="2286000" algn="l" defTabSz="914400" rtl="0" eaLnBrk="1" latinLnBrk="0" hangingPunct="1">
      <a:defRPr sz="2400" kern="1200">
        <a:solidFill>
          <a:schemeClr val="tx1"/>
        </a:solidFill>
        <a:latin typeface="Times New Roman" pitchFamily="18" charset="0"/>
        <a:ea typeface="+mn-ea"/>
        <a:cs typeface="Times New Roman" pitchFamily="18" charset="0"/>
      </a:defRPr>
    </a:lvl6pPr>
    <a:lvl7pPr marL="2743200" algn="l" defTabSz="914400" rtl="0" eaLnBrk="1" latinLnBrk="0" hangingPunct="1">
      <a:defRPr sz="2400" kern="1200">
        <a:solidFill>
          <a:schemeClr val="tx1"/>
        </a:solidFill>
        <a:latin typeface="Times New Roman" pitchFamily="18" charset="0"/>
        <a:ea typeface="+mn-ea"/>
        <a:cs typeface="Times New Roman" pitchFamily="18" charset="0"/>
      </a:defRPr>
    </a:lvl7pPr>
    <a:lvl8pPr marL="3200400" algn="l" defTabSz="914400" rtl="0" eaLnBrk="1" latinLnBrk="0" hangingPunct="1">
      <a:defRPr sz="2400" kern="1200">
        <a:solidFill>
          <a:schemeClr val="tx1"/>
        </a:solidFill>
        <a:latin typeface="Times New Roman" pitchFamily="18" charset="0"/>
        <a:ea typeface="+mn-ea"/>
        <a:cs typeface="Times New Roman" pitchFamily="18" charset="0"/>
      </a:defRPr>
    </a:lvl8pPr>
    <a:lvl9pPr marL="3657600" algn="l" defTabSz="914400" rtl="0" eaLnBrk="1" latinLnBrk="0" hangingPunct="1">
      <a:defRPr sz="2400" kern="1200">
        <a:solidFill>
          <a:schemeClr val="tx1"/>
        </a:solidFill>
        <a:latin typeface="Times New Roman" pitchFamily="18" charset="0"/>
        <a:ea typeface="+mn-ea"/>
        <a:cs typeface="Times New Roman" pitchFamily="18"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66"/>
    <a:srgbClr val="3333CC"/>
    <a:srgbClr val="E8E9F4"/>
    <a:srgbClr val="C9CBE5"/>
    <a:srgbClr val="FF0000"/>
    <a:srgbClr val="CCFF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6" autoAdjust="0"/>
    <p:restoredTop sz="94699" autoAdjust="0"/>
  </p:normalViewPr>
  <p:slideViewPr>
    <p:cSldViewPr showGuides="1">
      <p:cViewPr varScale="1">
        <p:scale>
          <a:sx n="100" d="100"/>
          <a:sy n="100" d="100"/>
        </p:scale>
        <p:origin x="-210"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7273CE-0615-449D-A7B2-5856BD202E23}" type="datetimeFigureOut">
              <a:rPr lang="es-ES" smtClean="0"/>
              <a:pPr/>
              <a:t>06/06/2012</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0524CA9-B4C1-49DF-8275-8EE9B6229AB0}" type="slidenum">
              <a:rPr lang="es-ES" smtClean="0"/>
              <a:pPr/>
              <a:t>‹Nº›</a:t>
            </a:fld>
            <a:endParaRPr lang="es-E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60524CA9-B4C1-49DF-8275-8EE9B6229AB0}" type="slidenum">
              <a:rPr lang="es-ES" smtClean="0"/>
              <a:pPr/>
              <a:t>27</a:t>
            </a:fld>
            <a:endParaRPr lang="es-E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10" name="9 Triángulo rectángulo"/>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8 Título"/>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s-ES" smtClean="0"/>
              <a:t>Haga clic para modificar el estilo de título del patrón</a:t>
            </a:r>
            <a:endParaRPr kumimoji="0" lang="en-US"/>
          </a:p>
        </p:txBody>
      </p:sp>
      <p:sp>
        <p:nvSpPr>
          <p:cNvPr id="17" name="16 Subtítulo"/>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s-ES" smtClean="0"/>
              <a:t>Haga clic para modificar el estilo de subtítulo del patrón</a:t>
            </a:r>
            <a:endParaRPr kumimoji="0" lang="en-US"/>
          </a:p>
        </p:txBody>
      </p:sp>
      <p:grpSp>
        <p:nvGrpSpPr>
          <p:cNvPr id="2" name="1 Grupo"/>
          <p:cNvGrpSpPr/>
          <p:nvPr/>
        </p:nvGrpSpPr>
        <p:grpSpPr>
          <a:xfrm>
            <a:off x="-3765" y="4953000"/>
            <a:ext cx="9147765" cy="1912088"/>
            <a:chOff x="-3765" y="4832896"/>
            <a:chExt cx="9147765" cy="2032192"/>
          </a:xfrm>
        </p:grpSpPr>
        <p:sp>
          <p:nvSpPr>
            <p:cNvPr id="7" name="6 Forma libre"/>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7 Forma libre"/>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10 Forma libre"/>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11 Conector recto"/>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29 Marcador de fecha"/>
          <p:cNvSpPr>
            <a:spLocks noGrp="1"/>
          </p:cNvSpPr>
          <p:nvPr>
            <p:ph type="dt" sz="half" idx="10"/>
          </p:nvPr>
        </p:nvSpPr>
        <p:spPr/>
        <p:txBody>
          <a:bodyPr/>
          <a:lstStyle>
            <a:lvl1pPr>
              <a:defRPr>
                <a:solidFill>
                  <a:srgbClr val="FFFFFF"/>
                </a:solidFill>
              </a:defRPr>
            </a:lvl1pPr>
            <a:extLst/>
          </a:lstStyle>
          <a:p>
            <a:pPr>
              <a:defRPr/>
            </a:pPr>
            <a:endParaRPr lang="es-ES"/>
          </a:p>
        </p:txBody>
      </p:sp>
      <p:sp>
        <p:nvSpPr>
          <p:cNvPr id="19" name="18 Marcador de pie de página"/>
          <p:cNvSpPr>
            <a:spLocks noGrp="1"/>
          </p:cNvSpPr>
          <p:nvPr>
            <p:ph type="ftr" sz="quarter" idx="11"/>
          </p:nvPr>
        </p:nvSpPr>
        <p:spPr/>
        <p:txBody>
          <a:bodyPr/>
          <a:lstStyle>
            <a:lvl1pPr>
              <a:defRPr>
                <a:solidFill>
                  <a:schemeClr val="accent1">
                    <a:tint val="20000"/>
                  </a:schemeClr>
                </a:solidFill>
              </a:defRPr>
            </a:lvl1pPr>
            <a:extLst/>
          </a:lstStyle>
          <a:p>
            <a:pPr>
              <a:defRPr/>
            </a:pPr>
            <a:endParaRPr lang="es-ES"/>
          </a:p>
        </p:txBody>
      </p:sp>
      <p:sp>
        <p:nvSpPr>
          <p:cNvPr id="27" name="26 Marcador de número de diapositiva"/>
          <p:cNvSpPr>
            <a:spLocks noGrp="1"/>
          </p:cNvSpPr>
          <p:nvPr>
            <p:ph type="sldNum" sz="quarter" idx="12"/>
          </p:nvPr>
        </p:nvSpPr>
        <p:spPr/>
        <p:txBody>
          <a:bodyPr/>
          <a:lstStyle>
            <a:lvl1pPr>
              <a:defRPr>
                <a:solidFill>
                  <a:srgbClr val="FFFFFF"/>
                </a:solidFill>
              </a:defRPr>
            </a:lvl1pPr>
            <a:extLst/>
          </a:lstStyle>
          <a:p>
            <a:pPr>
              <a:defRPr/>
            </a:pPr>
            <a:fld id="{5E942160-64A0-4FA2-8B51-D234575A9ED3}" type="slidenum">
              <a:rPr lang="es-ES" smtClean="0"/>
              <a:pPr>
                <a:defRPr/>
              </a:pPr>
              <a:t>‹Nº›</a:t>
            </a:fld>
            <a:endParaRPr lang="es-ES"/>
          </a:p>
        </p:txBody>
      </p:sp>
    </p:spTree>
  </p:cSld>
  <p:clrMapOvr>
    <a:masterClrMapping/>
  </p:clrMapOvr>
  <p:transition spd="med">
    <p:zoom/>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1481329"/>
            <a:ext cx="8229600" cy="4386071"/>
          </a:xfrm>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pPr>
              <a:defRPr/>
            </a:pPr>
            <a:endParaRPr lang="es-ES"/>
          </a:p>
        </p:txBody>
      </p:sp>
      <p:sp>
        <p:nvSpPr>
          <p:cNvPr id="5" name="4 Marcador de pie de página"/>
          <p:cNvSpPr>
            <a:spLocks noGrp="1"/>
          </p:cNvSpPr>
          <p:nvPr>
            <p:ph type="ftr" sz="quarter" idx="11"/>
          </p:nvPr>
        </p:nvSpPr>
        <p:spPr/>
        <p:txBody>
          <a:bodyPr/>
          <a:lstStyle>
            <a:extLst/>
          </a:lstStyle>
          <a:p>
            <a:pPr>
              <a:defRPr/>
            </a:pPr>
            <a:endParaRPr lang="es-ES"/>
          </a:p>
        </p:txBody>
      </p:sp>
      <p:sp>
        <p:nvSpPr>
          <p:cNvPr id="6" name="5 Marcador de número de diapositiva"/>
          <p:cNvSpPr>
            <a:spLocks noGrp="1"/>
          </p:cNvSpPr>
          <p:nvPr>
            <p:ph type="sldNum" sz="quarter" idx="12"/>
          </p:nvPr>
        </p:nvSpPr>
        <p:spPr/>
        <p:txBody>
          <a:bodyPr/>
          <a:lstStyle>
            <a:extLst/>
          </a:lstStyle>
          <a:p>
            <a:pPr>
              <a:defRPr/>
            </a:pPr>
            <a:fld id="{86AE6A4E-A8BA-44CF-A8ED-A6E4F1BA8AC7}" type="slidenum">
              <a:rPr lang="es-ES" smtClean="0"/>
              <a:pPr>
                <a:defRPr/>
              </a:pPr>
              <a:t>‹Nº›</a:t>
            </a:fld>
            <a:endParaRPr lang="es-ES"/>
          </a:p>
        </p:txBody>
      </p:sp>
    </p:spTree>
  </p:cSld>
  <p:clrMapOvr>
    <a:masterClrMapping/>
  </p:clrMapOvr>
  <p:transition spd="med">
    <p:zoom/>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844013" y="274640"/>
            <a:ext cx="1777470" cy="5592761"/>
          </a:xfrm>
        </p:spPr>
        <p:txBody>
          <a:bodyPr vert="eaVert"/>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274641"/>
            <a:ext cx="6324600" cy="5592760"/>
          </a:xfrm>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pPr>
              <a:defRPr/>
            </a:pPr>
            <a:endParaRPr lang="es-ES"/>
          </a:p>
        </p:txBody>
      </p:sp>
      <p:sp>
        <p:nvSpPr>
          <p:cNvPr id="5" name="4 Marcador de pie de página"/>
          <p:cNvSpPr>
            <a:spLocks noGrp="1"/>
          </p:cNvSpPr>
          <p:nvPr>
            <p:ph type="ftr" sz="quarter" idx="11"/>
          </p:nvPr>
        </p:nvSpPr>
        <p:spPr/>
        <p:txBody>
          <a:bodyPr/>
          <a:lstStyle>
            <a:extLst/>
          </a:lstStyle>
          <a:p>
            <a:pPr>
              <a:defRPr/>
            </a:pPr>
            <a:endParaRPr lang="es-ES"/>
          </a:p>
        </p:txBody>
      </p:sp>
      <p:sp>
        <p:nvSpPr>
          <p:cNvPr id="6" name="5 Marcador de número de diapositiva"/>
          <p:cNvSpPr>
            <a:spLocks noGrp="1"/>
          </p:cNvSpPr>
          <p:nvPr>
            <p:ph type="sldNum" sz="quarter" idx="12"/>
          </p:nvPr>
        </p:nvSpPr>
        <p:spPr/>
        <p:txBody>
          <a:bodyPr/>
          <a:lstStyle>
            <a:extLst/>
          </a:lstStyle>
          <a:p>
            <a:pPr>
              <a:defRPr/>
            </a:pPr>
            <a:fld id="{2870BEBE-0611-4C79-B4FC-230C7C97EED3}" type="slidenum">
              <a:rPr lang="es-ES" smtClean="0"/>
              <a:pPr>
                <a:defRPr/>
              </a:pPr>
              <a:t>‹Nº›</a:t>
            </a:fld>
            <a:endParaRPr lang="es-ES"/>
          </a:p>
        </p:txBody>
      </p:sp>
    </p:spTree>
  </p:cSld>
  <p:clrMapOvr>
    <a:masterClrMapping/>
  </p:clrMapOvr>
  <p:transition spd="med">
    <p:zoom/>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pPr>
              <a:defRPr/>
            </a:pPr>
            <a:endParaRPr lang="es-ES"/>
          </a:p>
        </p:txBody>
      </p:sp>
      <p:sp>
        <p:nvSpPr>
          <p:cNvPr id="5" name="4 Marcador de pie de página"/>
          <p:cNvSpPr>
            <a:spLocks noGrp="1"/>
          </p:cNvSpPr>
          <p:nvPr>
            <p:ph type="ftr" sz="quarter" idx="11"/>
          </p:nvPr>
        </p:nvSpPr>
        <p:spPr/>
        <p:txBody>
          <a:bodyPr/>
          <a:lstStyle>
            <a:extLst/>
          </a:lstStyle>
          <a:p>
            <a:pPr>
              <a:defRPr/>
            </a:pPr>
            <a:endParaRPr lang="es-ES"/>
          </a:p>
        </p:txBody>
      </p:sp>
      <p:sp>
        <p:nvSpPr>
          <p:cNvPr id="6" name="5 Marcador de número de diapositiva"/>
          <p:cNvSpPr>
            <a:spLocks noGrp="1"/>
          </p:cNvSpPr>
          <p:nvPr>
            <p:ph type="sldNum" sz="quarter" idx="12"/>
          </p:nvPr>
        </p:nvSpPr>
        <p:spPr/>
        <p:txBody>
          <a:bodyPr/>
          <a:lstStyle>
            <a:extLst/>
          </a:lstStyle>
          <a:p>
            <a:pPr>
              <a:defRPr/>
            </a:pPr>
            <a:fld id="{5492038C-5EA1-4E76-AE12-EF131CAE1AF5}" type="slidenum">
              <a:rPr lang="es-ES" smtClean="0"/>
              <a:pPr>
                <a:defRPr/>
              </a:pPr>
              <a:t>‹Nº›</a:t>
            </a:fld>
            <a:endParaRPr lang="es-ES"/>
          </a:p>
        </p:txBody>
      </p:sp>
      <p:sp>
        <p:nvSpPr>
          <p:cNvPr id="7" name="6 Título"/>
          <p:cNvSpPr>
            <a:spLocks noGrp="1"/>
          </p:cNvSpPr>
          <p:nvPr>
            <p:ph type="title"/>
          </p:nvPr>
        </p:nvSpPr>
        <p:spPr/>
        <p:txBody>
          <a:bodyPr rtlCol="0"/>
          <a:lstStyle>
            <a:extLst/>
          </a:lstStyle>
          <a:p>
            <a:r>
              <a:rPr kumimoji="0" lang="es-ES" smtClean="0"/>
              <a:t>Haga clic para modificar el estilo de título del patrón</a:t>
            </a:r>
            <a:endParaRPr kumimoji="0" lang="en-US"/>
          </a:p>
        </p:txBody>
      </p:sp>
    </p:spTree>
  </p:cSld>
  <p:clrMapOvr>
    <a:masterClrMapping/>
  </p:clrMapOvr>
  <p:transition spd="med">
    <p:zoom/>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extLst/>
          </a:lstStyle>
          <a:p>
            <a:pPr>
              <a:defRPr/>
            </a:pPr>
            <a:endParaRPr lang="es-ES"/>
          </a:p>
        </p:txBody>
      </p:sp>
      <p:sp>
        <p:nvSpPr>
          <p:cNvPr id="5" name="4 Marcador de pie de página"/>
          <p:cNvSpPr>
            <a:spLocks noGrp="1"/>
          </p:cNvSpPr>
          <p:nvPr>
            <p:ph type="ftr" sz="quarter" idx="11"/>
          </p:nvPr>
        </p:nvSpPr>
        <p:spPr/>
        <p:txBody>
          <a:bodyPr/>
          <a:lstStyle>
            <a:extLst/>
          </a:lstStyle>
          <a:p>
            <a:pPr>
              <a:defRPr/>
            </a:pPr>
            <a:endParaRPr lang="es-ES"/>
          </a:p>
        </p:txBody>
      </p:sp>
      <p:sp>
        <p:nvSpPr>
          <p:cNvPr id="6" name="5 Marcador de número de diapositiva"/>
          <p:cNvSpPr>
            <a:spLocks noGrp="1"/>
          </p:cNvSpPr>
          <p:nvPr>
            <p:ph type="sldNum" sz="quarter" idx="12"/>
          </p:nvPr>
        </p:nvSpPr>
        <p:spPr/>
        <p:txBody>
          <a:bodyPr/>
          <a:lstStyle>
            <a:extLst/>
          </a:lstStyle>
          <a:p>
            <a:pPr>
              <a:defRPr/>
            </a:pPr>
            <a:fld id="{7D83FD12-B1A7-4435-A1A4-BC2589ADD6BD}" type="slidenum">
              <a:rPr lang="es-ES" smtClean="0"/>
              <a:pPr>
                <a:defRPr/>
              </a:pPr>
              <a:t>‹Nº›</a:t>
            </a:fld>
            <a:endParaRPr lang="es-ES"/>
          </a:p>
        </p:txBody>
      </p:sp>
      <p:sp>
        <p:nvSpPr>
          <p:cNvPr id="7" name="6 Cheurón"/>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7 Cheurón"/>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ransition spd="med">
    <p:zoom/>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extLst/>
          </a:lstStyle>
          <a:p>
            <a:pPr>
              <a:defRPr/>
            </a:pPr>
            <a:endParaRPr lang="es-ES"/>
          </a:p>
        </p:txBody>
      </p:sp>
      <p:sp>
        <p:nvSpPr>
          <p:cNvPr id="6" name="5 Marcador de pie de página"/>
          <p:cNvSpPr>
            <a:spLocks noGrp="1"/>
          </p:cNvSpPr>
          <p:nvPr>
            <p:ph type="ftr" sz="quarter" idx="11"/>
          </p:nvPr>
        </p:nvSpPr>
        <p:spPr/>
        <p:txBody>
          <a:bodyPr/>
          <a:lstStyle>
            <a:extLst/>
          </a:lstStyle>
          <a:p>
            <a:pPr>
              <a:defRPr/>
            </a:pPr>
            <a:endParaRPr lang="es-ES"/>
          </a:p>
        </p:txBody>
      </p:sp>
      <p:sp>
        <p:nvSpPr>
          <p:cNvPr id="7" name="6 Marcador de número de diapositiva"/>
          <p:cNvSpPr>
            <a:spLocks noGrp="1"/>
          </p:cNvSpPr>
          <p:nvPr>
            <p:ph type="sldNum" sz="quarter" idx="12"/>
          </p:nvPr>
        </p:nvSpPr>
        <p:spPr/>
        <p:txBody>
          <a:bodyPr/>
          <a:lstStyle>
            <a:extLst/>
          </a:lstStyle>
          <a:p>
            <a:pPr>
              <a:defRPr/>
            </a:pPr>
            <a:fld id="{2D289A85-1EDA-46E3-B7F6-CD8675B9CF36}" type="slidenum">
              <a:rPr lang="es-ES" smtClean="0"/>
              <a:pPr>
                <a:defRPr/>
              </a:pPr>
              <a:t>‹Nº›</a:t>
            </a:fld>
            <a:endParaRPr lang="es-ES"/>
          </a:p>
        </p:txBody>
      </p:sp>
      <p:sp>
        <p:nvSpPr>
          <p:cNvPr id="8" name="7 Título"/>
          <p:cNvSpPr>
            <a:spLocks noGrp="1"/>
          </p:cNvSpPr>
          <p:nvPr>
            <p:ph type="title"/>
          </p:nvPr>
        </p:nvSpPr>
        <p:spPr/>
        <p:txBody>
          <a:bodyPr rtlCol="0"/>
          <a:lstStyle>
            <a:extLst/>
          </a:lstStyle>
          <a:p>
            <a:r>
              <a:rPr kumimoji="0" lang="es-ES" smtClean="0"/>
              <a:t>Haga clic para modificar el estilo de título del patrón</a:t>
            </a:r>
            <a:endParaRPr kumimoji="0" lang="en-US"/>
          </a:p>
        </p:txBody>
      </p:sp>
    </p:spTree>
  </p:cSld>
  <p:clrMapOvr>
    <a:overrideClrMapping bg1="dk1" tx1="lt1" bg2="dk2" tx2="lt2" accent1="accent1" accent2="accent2" accent3="accent3" accent4="accent4" accent5="accent5" accent6="accent6" hlink="hlink" folHlink="folHlink"/>
  </p:clrMapOvr>
  <p:transition spd="med">
    <p:zoom/>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8229600" cy="1143000"/>
          </a:xfrm>
        </p:spPr>
        <p:txBody>
          <a:bodyPr anchor="ctr"/>
          <a:lstStyle>
            <a:lvl1pPr>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extLst/>
          </a:lstStyle>
          <a:p>
            <a:pPr>
              <a:defRPr/>
            </a:pPr>
            <a:endParaRPr lang="es-ES"/>
          </a:p>
        </p:txBody>
      </p:sp>
      <p:sp>
        <p:nvSpPr>
          <p:cNvPr id="8" name="7 Marcador de pie de página"/>
          <p:cNvSpPr>
            <a:spLocks noGrp="1"/>
          </p:cNvSpPr>
          <p:nvPr>
            <p:ph type="ftr" sz="quarter" idx="11"/>
          </p:nvPr>
        </p:nvSpPr>
        <p:spPr/>
        <p:txBody>
          <a:bodyPr/>
          <a:lstStyle>
            <a:extLst/>
          </a:lstStyle>
          <a:p>
            <a:pPr>
              <a:defRPr/>
            </a:pPr>
            <a:endParaRPr lang="es-ES"/>
          </a:p>
        </p:txBody>
      </p:sp>
      <p:sp>
        <p:nvSpPr>
          <p:cNvPr id="9" name="8 Marcador de número de diapositiva"/>
          <p:cNvSpPr>
            <a:spLocks noGrp="1"/>
          </p:cNvSpPr>
          <p:nvPr>
            <p:ph type="sldNum" sz="quarter" idx="12"/>
          </p:nvPr>
        </p:nvSpPr>
        <p:spPr/>
        <p:txBody>
          <a:bodyPr/>
          <a:lstStyle>
            <a:extLst/>
          </a:lstStyle>
          <a:p>
            <a:pPr>
              <a:defRPr/>
            </a:pPr>
            <a:fld id="{D9AC6379-37FD-447C-86F6-FDAA7DB33FF3}" type="slidenum">
              <a:rPr lang="es-ES" smtClean="0"/>
              <a:pPr>
                <a:defRPr/>
              </a:pPr>
              <a:t>‹Nº›</a:t>
            </a:fld>
            <a:endParaRPr lang="es-ES"/>
          </a:p>
        </p:txBody>
      </p:sp>
    </p:spTree>
  </p:cSld>
  <p:clrMapOvr>
    <a:overrideClrMapping bg1="lt1" tx1="dk1" bg2="lt2" tx2="dk2" accent1="accent1" accent2="accent2" accent3="accent3" accent4="accent4" accent5="accent5" accent6="accent6" hlink="hlink" folHlink="folHlink"/>
  </p:clrMapOvr>
  <p:transition spd="med">
    <p:zoom/>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3" name="2 Marcador de fecha"/>
          <p:cNvSpPr>
            <a:spLocks noGrp="1"/>
          </p:cNvSpPr>
          <p:nvPr>
            <p:ph type="dt" sz="half" idx="10"/>
          </p:nvPr>
        </p:nvSpPr>
        <p:spPr/>
        <p:txBody>
          <a:bodyPr/>
          <a:lstStyle>
            <a:extLst/>
          </a:lstStyle>
          <a:p>
            <a:pPr>
              <a:defRPr/>
            </a:pPr>
            <a:endParaRPr lang="es-ES"/>
          </a:p>
        </p:txBody>
      </p:sp>
      <p:sp>
        <p:nvSpPr>
          <p:cNvPr id="4" name="3 Marcador de pie de página"/>
          <p:cNvSpPr>
            <a:spLocks noGrp="1"/>
          </p:cNvSpPr>
          <p:nvPr>
            <p:ph type="ftr" sz="quarter" idx="11"/>
          </p:nvPr>
        </p:nvSpPr>
        <p:spPr/>
        <p:txBody>
          <a:bodyPr/>
          <a:lstStyle>
            <a:extLst/>
          </a:lstStyle>
          <a:p>
            <a:pPr>
              <a:defRPr/>
            </a:pPr>
            <a:endParaRPr lang="es-ES"/>
          </a:p>
        </p:txBody>
      </p:sp>
      <p:sp>
        <p:nvSpPr>
          <p:cNvPr id="5" name="4 Marcador de número de diapositiva"/>
          <p:cNvSpPr>
            <a:spLocks noGrp="1"/>
          </p:cNvSpPr>
          <p:nvPr>
            <p:ph type="sldNum" sz="quarter" idx="12"/>
          </p:nvPr>
        </p:nvSpPr>
        <p:spPr/>
        <p:txBody>
          <a:bodyPr/>
          <a:lstStyle>
            <a:extLst/>
          </a:lstStyle>
          <a:p>
            <a:pPr>
              <a:defRPr/>
            </a:pPr>
            <a:fld id="{120FF473-A4E9-4C62-9953-1A7BB9199C1F}" type="slidenum">
              <a:rPr lang="es-ES" smtClean="0"/>
              <a:pPr>
                <a:defRPr/>
              </a:pPr>
              <a:t>‹Nº›</a:t>
            </a:fld>
            <a:endParaRPr lang="es-ES"/>
          </a:p>
        </p:txBody>
      </p:sp>
      <p:sp>
        <p:nvSpPr>
          <p:cNvPr id="6" name="5 Título"/>
          <p:cNvSpPr>
            <a:spLocks noGrp="1"/>
          </p:cNvSpPr>
          <p:nvPr>
            <p:ph type="title"/>
          </p:nvPr>
        </p:nvSpPr>
        <p:spPr/>
        <p:txBody>
          <a:bodyPr rtlCol="0"/>
          <a:lstStyle>
            <a:extLst/>
          </a:lstStyle>
          <a:p>
            <a:r>
              <a:rPr kumimoji="0" lang="es-ES" smtClean="0"/>
              <a:t>Haga clic para modificar el estilo de título del patrón</a:t>
            </a:r>
            <a:endParaRPr kumimoji="0" lang="en-US"/>
          </a:p>
        </p:txBody>
      </p:sp>
    </p:spTree>
  </p:cSld>
  <p:clrMapOvr>
    <a:overrideClrMapping bg1="dk1" tx1="lt1" bg2="dk2" tx2="lt2" accent1="accent1" accent2="accent2" accent3="accent3" accent4="accent4" accent5="accent5" accent6="accent6" hlink="hlink" folHlink="folHlink"/>
  </p:clrMapOvr>
  <p:transition spd="med">
    <p:zoom/>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extLst/>
          </a:lstStyle>
          <a:p>
            <a:pPr>
              <a:defRPr/>
            </a:pPr>
            <a:endParaRPr lang="es-ES"/>
          </a:p>
        </p:txBody>
      </p:sp>
      <p:sp>
        <p:nvSpPr>
          <p:cNvPr id="3" name="2 Marcador de pie de página"/>
          <p:cNvSpPr>
            <a:spLocks noGrp="1"/>
          </p:cNvSpPr>
          <p:nvPr>
            <p:ph type="ftr" sz="quarter" idx="11"/>
          </p:nvPr>
        </p:nvSpPr>
        <p:spPr/>
        <p:txBody>
          <a:bodyPr/>
          <a:lstStyle>
            <a:extLst/>
          </a:lstStyle>
          <a:p>
            <a:pPr>
              <a:defRPr/>
            </a:pPr>
            <a:endParaRPr lang="es-ES"/>
          </a:p>
        </p:txBody>
      </p:sp>
      <p:sp>
        <p:nvSpPr>
          <p:cNvPr id="4" name="3 Marcador de número de diapositiva"/>
          <p:cNvSpPr>
            <a:spLocks noGrp="1"/>
          </p:cNvSpPr>
          <p:nvPr>
            <p:ph type="sldNum" sz="quarter" idx="12"/>
          </p:nvPr>
        </p:nvSpPr>
        <p:spPr/>
        <p:txBody>
          <a:bodyPr/>
          <a:lstStyle>
            <a:extLst/>
          </a:lstStyle>
          <a:p>
            <a:pPr>
              <a:defRPr/>
            </a:pPr>
            <a:fld id="{BACF0B13-423F-4C58-970D-CA1EA07EC901}" type="slidenum">
              <a:rPr lang="es-ES" smtClean="0"/>
              <a:pPr>
                <a:defRPr/>
              </a:pPr>
              <a:t>‹Nº›</a:t>
            </a:fld>
            <a:endParaRPr lang="es-ES"/>
          </a:p>
        </p:txBody>
      </p:sp>
    </p:spTree>
  </p:cSld>
  <p:clrMapOvr>
    <a:masterClrMapping/>
  </p:clrMapOvr>
  <p:transition spd="med">
    <p:zoom/>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a:xfrm>
            <a:off x="6727032" y="6407944"/>
            <a:ext cx="1920240" cy="365760"/>
          </a:xfrm>
        </p:spPr>
        <p:txBody>
          <a:bodyPr/>
          <a:lstStyle>
            <a:extLst/>
          </a:lstStyle>
          <a:p>
            <a:pPr>
              <a:defRPr/>
            </a:pPr>
            <a:endParaRPr lang="es-ES"/>
          </a:p>
        </p:txBody>
      </p:sp>
      <p:sp>
        <p:nvSpPr>
          <p:cNvPr id="6" name="5 Marcador de pie de página"/>
          <p:cNvSpPr>
            <a:spLocks noGrp="1"/>
          </p:cNvSpPr>
          <p:nvPr>
            <p:ph type="ftr" sz="quarter" idx="11"/>
          </p:nvPr>
        </p:nvSpPr>
        <p:spPr/>
        <p:txBody>
          <a:bodyPr/>
          <a:lstStyle>
            <a:extLst/>
          </a:lstStyle>
          <a:p>
            <a:pPr>
              <a:defRPr/>
            </a:pPr>
            <a:endParaRPr lang="es-ES"/>
          </a:p>
        </p:txBody>
      </p:sp>
      <p:sp>
        <p:nvSpPr>
          <p:cNvPr id="7" name="6 Marcador de número de diapositiva"/>
          <p:cNvSpPr>
            <a:spLocks noGrp="1"/>
          </p:cNvSpPr>
          <p:nvPr>
            <p:ph type="sldNum" sz="quarter" idx="12"/>
          </p:nvPr>
        </p:nvSpPr>
        <p:spPr/>
        <p:txBody>
          <a:bodyPr/>
          <a:lstStyle>
            <a:extLst/>
          </a:lstStyle>
          <a:p>
            <a:pPr>
              <a:defRPr/>
            </a:pPr>
            <a:fld id="{438455C5-9CE1-4DFD-973A-9B01B97729DB}" type="slidenum">
              <a:rPr lang="es-ES" smtClean="0"/>
              <a:pPr>
                <a:defRPr/>
              </a:pPr>
              <a:t>‹Nº›</a:t>
            </a:fld>
            <a:endParaRPr lang="es-ES"/>
          </a:p>
        </p:txBody>
      </p:sp>
    </p:spTree>
  </p:cSld>
  <p:clrMapOvr>
    <a:overrideClrMapping bg1="lt1" tx1="dk1" bg2="lt2" tx2="dk2" accent1="accent1" accent2="accent2" accent3="accent3" accent4="accent4" accent5="accent5" accent6="accent6" hlink="hlink" folHlink="folHlink"/>
  </p:clrMapOvr>
  <p:transition spd="med">
    <p:zoom/>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4" name="3 Marcador de texto"/>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s-ES" smtClean="0"/>
              <a:t>Haga clic para modificar el estilo de texto del patrón</a:t>
            </a:r>
          </a:p>
        </p:txBody>
      </p:sp>
      <p:sp>
        <p:nvSpPr>
          <p:cNvPr id="3" name="2 Marcador de posición de imagen"/>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s-ES" smtClean="0"/>
              <a:t>Haga clic en el icono para agregar una imagen</a:t>
            </a:r>
            <a:endParaRPr kumimoji="0" lang="en-US" dirty="0"/>
          </a:p>
        </p:txBody>
      </p:sp>
      <p:sp>
        <p:nvSpPr>
          <p:cNvPr id="5" name="4 Marcador de fecha"/>
          <p:cNvSpPr>
            <a:spLocks noGrp="1"/>
          </p:cNvSpPr>
          <p:nvPr>
            <p:ph type="dt" sz="half" idx="10"/>
          </p:nvPr>
        </p:nvSpPr>
        <p:spPr/>
        <p:txBody>
          <a:bodyPr/>
          <a:lstStyle>
            <a:lvl1pPr>
              <a:defRPr>
                <a:solidFill>
                  <a:schemeClr val="tx1"/>
                </a:solidFill>
              </a:defRPr>
            </a:lvl1pPr>
            <a:extLst/>
          </a:lstStyle>
          <a:p>
            <a:pPr>
              <a:defRPr/>
            </a:pPr>
            <a:endParaRPr lang="es-ES"/>
          </a:p>
        </p:txBody>
      </p:sp>
      <p:sp>
        <p:nvSpPr>
          <p:cNvPr id="6" name="5 Marcador de pie de página"/>
          <p:cNvSpPr>
            <a:spLocks noGrp="1"/>
          </p:cNvSpPr>
          <p:nvPr>
            <p:ph type="ftr" sz="quarter" idx="11"/>
          </p:nvPr>
        </p:nvSpPr>
        <p:spPr>
          <a:xfrm>
            <a:off x="4380072" y="6407944"/>
            <a:ext cx="2350681" cy="365125"/>
          </a:xfrm>
        </p:spPr>
        <p:txBody>
          <a:bodyPr/>
          <a:lstStyle>
            <a:lvl1pPr>
              <a:defRPr>
                <a:solidFill>
                  <a:schemeClr val="tx1"/>
                </a:solidFill>
              </a:defRPr>
            </a:lvl1pPr>
            <a:extLst/>
          </a:lstStyle>
          <a:p>
            <a:pPr>
              <a:defRPr/>
            </a:pPr>
            <a:endParaRPr lang="es-ES"/>
          </a:p>
        </p:txBody>
      </p:sp>
      <p:sp>
        <p:nvSpPr>
          <p:cNvPr id="7" name="6 Marcador de número de diapositiva"/>
          <p:cNvSpPr>
            <a:spLocks noGrp="1"/>
          </p:cNvSpPr>
          <p:nvPr>
            <p:ph type="sldNum" sz="quarter" idx="12"/>
          </p:nvPr>
        </p:nvSpPr>
        <p:spPr/>
        <p:txBody>
          <a:bodyPr/>
          <a:lstStyle>
            <a:lvl1pPr>
              <a:defRPr>
                <a:solidFill>
                  <a:schemeClr val="tx1"/>
                </a:solidFill>
              </a:defRPr>
            </a:lvl1pPr>
            <a:extLst/>
          </a:lstStyle>
          <a:p>
            <a:pPr>
              <a:defRPr/>
            </a:pPr>
            <a:fld id="{67BB535D-B240-4906-8C2D-60DC5CD61718}" type="slidenum">
              <a:rPr lang="es-ES" smtClean="0"/>
              <a:pPr>
                <a:defRPr/>
              </a:pPr>
              <a:t>‹Nº›</a:t>
            </a:fld>
            <a:endParaRPr lang="es-ES"/>
          </a:p>
        </p:txBody>
      </p:sp>
      <p:sp>
        <p:nvSpPr>
          <p:cNvPr id="2" name="1 Título"/>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s-ES" smtClean="0"/>
              <a:t>Haga clic para modificar el estilo de título del patrón</a:t>
            </a:r>
            <a:endParaRPr kumimoji="0" lang="en-US"/>
          </a:p>
        </p:txBody>
      </p:sp>
      <p:sp>
        <p:nvSpPr>
          <p:cNvPr id="8" name="7 Forma libre"/>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8 Forma libre"/>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9 Triángulo rectángulo"/>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10 Conector recto"/>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11 Cheurón"/>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12 Cheurón"/>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ransition spd="med">
    <p:zoom/>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E8E9F4"/>
            </a:gs>
            <a:gs pos="53000">
              <a:srgbClr val="D4DEFF"/>
            </a:gs>
            <a:gs pos="83000">
              <a:srgbClr val="D4DEFF"/>
            </a:gs>
            <a:gs pos="100000">
              <a:srgbClr val="96AB94"/>
            </a:gs>
          </a:gsLst>
          <a:lin ang="5400000" scaled="0"/>
          <a:tileRect/>
        </a:gradFill>
        <a:effectLst/>
      </p:bgPr>
    </p:bg>
    <p:spTree>
      <p:nvGrpSpPr>
        <p:cNvPr id="1" name=""/>
        <p:cNvGrpSpPr/>
        <p:nvPr/>
      </p:nvGrpSpPr>
      <p:grpSpPr>
        <a:xfrm>
          <a:off x="0" y="0"/>
          <a:ext cx="0" cy="0"/>
          <a:chOff x="0" y="0"/>
          <a:chExt cx="0" cy="0"/>
        </a:xfrm>
      </p:grpSpPr>
      <p:sp>
        <p:nvSpPr>
          <p:cNvPr id="13" name="12 Forma libre"/>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11 Forma libre"/>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13 Triángulo rectángulo"/>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14 Conector recto"/>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8 Marcador de título"/>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s-ES" smtClean="0"/>
              <a:t>Haga clic para modificar el estilo de título del patrón</a:t>
            </a:r>
            <a:endParaRPr kumimoji="0" lang="en-US"/>
          </a:p>
        </p:txBody>
      </p:sp>
      <p:sp>
        <p:nvSpPr>
          <p:cNvPr id="30" name="29 Marcador de texto"/>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0" name="9 Marcador de fecha"/>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pPr>
              <a:defRPr/>
            </a:pPr>
            <a:endParaRPr lang="es-ES"/>
          </a:p>
        </p:txBody>
      </p:sp>
      <p:sp>
        <p:nvSpPr>
          <p:cNvPr id="22" name="21 Marcador de pie de página"/>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pPr>
              <a:defRPr/>
            </a:pPr>
            <a:endParaRPr lang="es-ES"/>
          </a:p>
        </p:txBody>
      </p:sp>
      <p:sp>
        <p:nvSpPr>
          <p:cNvPr id="18" name="17 Marcador de número de diapositiva"/>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pPr>
              <a:defRPr/>
            </a:pPr>
            <a:fld id="{167C212C-389B-4987-AEC1-55D8FA6F7C37}" type="slidenum">
              <a:rPr lang="es-ES" smtClean="0"/>
              <a:pPr>
                <a:defRPr/>
              </a:pPr>
              <a:t>‹Nº›</a:t>
            </a:fld>
            <a:endParaRPr lang="es-ES"/>
          </a:p>
        </p:txBody>
      </p:sp>
    </p:spTree>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ransition spd="med">
    <p:zoom/>
  </p:transition>
  <p:timing>
    <p:tnLst>
      <p:par>
        <p:cTn id="1" dur="indefinite" restart="never" nodeType="tmRoot"/>
      </p:par>
    </p:tnLst>
  </p:timing>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slide" Target="slide40.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slide" Target="slide4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slide" Target="slide4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slide" Target="slide4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8.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slide" Target="slide40.xml"/><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35.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 Target="slide40.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37.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slide" Target="slide37.xml"/><Relationship Id="rId3" Type="http://schemas.openxmlformats.org/officeDocument/2006/relationships/slide" Target="slide4.xml"/><Relationship Id="rId7" Type="http://schemas.openxmlformats.org/officeDocument/2006/relationships/slide" Target="slide30.xml"/><Relationship Id="rId2" Type="http://schemas.openxmlformats.org/officeDocument/2006/relationships/slide" Target="slide2.xml"/><Relationship Id="rId1" Type="http://schemas.openxmlformats.org/officeDocument/2006/relationships/slideLayout" Target="../slideLayouts/slideLayout7.xml"/><Relationship Id="rId6" Type="http://schemas.openxmlformats.org/officeDocument/2006/relationships/slide" Target="slide22.xml"/><Relationship Id="rId5" Type="http://schemas.openxmlformats.org/officeDocument/2006/relationships/slide" Target="slide10.xml"/><Relationship Id="rId4" Type="http://schemas.openxmlformats.org/officeDocument/2006/relationships/slide" Target="slide5.xml"/></Relationships>
</file>

<file path=ppt/slides/_rels/slide5.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2.bp.blogspot.com/_24L3jlp8HkI/TUbUFeDl6dI/AAAAAAAACyQ/jzsAVFbhb0I/s1600/BIENAVENTURANZAS.JPG" TargetMode="External"/><Relationship Id="rId1" Type="http://schemas.openxmlformats.org/officeDocument/2006/relationships/slideLayout" Target="../slideLayouts/slideLayout7.xml"/><Relationship Id="rId4" Type="http://schemas.openxmlformats.org/officeDocument/2006/relationships/slide" Target="slide40.xml"/></Relationships>
</file>

<file path=ppt/slides/_rels/slide9.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1799254" y="3933056"/>
            <a:ext cx="5545492" cy="861774"/>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50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Calibri" pitchFamily="34" charset="0"/>
              </a:rPr>
              <a:t>Algunas sugerencias</a:t>
            </a:r>
            <a:endParaRPr lang="es-ES" sz="5000" b="1" cap="none" spc="50" dirty="0">
              <a:ln w="57150" cmpd="sng">
                <a:solidFill>
                  <a:schemeClr val="tx1"/>
                </a:solidFill>
                <a:prstDash val="solid"/>
              </a:ln>
              <a:gradFill>
                <a:gsLst>
                  <a:gs pos="25000">
                    <a:schemeClr val="accent2">
                      <a:satMod val="155000"/>
                    </a:schemeClr>
                  </a:gs>
                  <a:gs pos="100000">
                    <a:schemeClr val="accent2">
                      <a:shade val="45000"/>
                      <a:satMod val="165000"/>
                    </a:schemeClr>
                  </a:gs>
                </a:gsLst>
                <a:lin ang="5400000"/>
              </a:gradFill>
              <a:effectLst>
                <a:outerShdw blurRad="50800" dist="38100" dir="8100000" algn="tr" rotWithShape="0">
                  <a:prstClr val="black">
                    <a:alpha val="40000"/>
                  </a:prstClr>
                </a:outerShdw>
              </a:effectLst>
              <a:latin typeface="Calibri" pitchFamily="34" charset="0"/>
            </a:endParaRPr>
          </a:p>
        </p:txBody>
      </p:sp>
      <p:sp>
        <p:nvSpPr>
          <p:cNvPr id="4" name="3 Rectángulo"/>
          <p:cNvSpPr/>
          <p:nvPr/>
        </p:nvSpPr>
        <p:spPr>
          <a:xfrm>
            <a:off x="847775" y="980728"/>
            <a:ext cx="7448449" cy="2246769"/>
          </a:xfrm>
          <a:prstGeom prst="rect">
            <a:avLst/>
          </a:prstGeom>
          <a:noFill/>
        </p:spPr>
        <p:txBody>
          <a:bodyPr wrap="none" lIns="91440" tIns="45720" rIns="91440" bIns="45720">
            <a:spAutoFit/>
          </a:bodyPr>
          <a:lstStyle/>
          <a:p>
            <a:pPr algn="ctr"/>
            <a:r>
              <a:rPr lang="es-ES" sz="7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libri" pitchFamily="34" charset="0"/>
              </a:rPr>
              <a:t>La espiritualidad</a:t>
            </a:r>
          </a:p>
          <a:p>
            <a:pPr algn="ctr"/>
            <a:r>
              <a:rPr lang="es-ES" sz="70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libri" pitchFamily="34" charset="0"/>
              </a:rPr>
              <a:t>Del catequista</a:t>
            </a:r>
            <a:endParaRPr lang="es-ES" sz="7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libri" pitchFamily="34" charset="0"/>
            </a:endParaRPr>
          </a:p>
        </p:txBody>
      </p:sp>
      <p:sp>
        <p:nvSpPr>
          <p:cNvPr id="6" name="5 CuadroTexto"/>
          <p:cNvSpPr txBox="1"/>
          <p:nvPr/>
        </p:nvSpPr>
        <p:spPr>
          <a:xfrm>
            <a:off x="8135888" y="6457890"/>
            <a:ext cx="1008112" cy="400110"/>
          </a:xfrm>
          <a:prstGeom prst="rect">
            <a:avLst/>
          </a:prstGeom>
          <a:noFill/>
        </p:spPr>
        <p:txBody>
          <a:bodyPr wrap="square" rtlCol="0">
            <a:spAutoFit/>
          </a:bodyPr>
          <a:lstStyle/>
          <a:p>
            <a:pPr algn="ctr"/>
            <a:r>
              <a:rPr lang="es-ES" sz="2000" b="1" dirty="0" smtClean="0">
                <a:latin typeface="Calibri" pitchFamily="34" charset="0"/>
                <a:hlinkClick r:id="rId2" action="ppaction://hlinksldjump"/>
              </a:rPr>
              <a:t>Índice</a:t>
            </a:r>
            <a:endParaRPr lang="es-ES" sz="2000" b="1" dirty="0">
              <a:latin typeface="Calibri" pitchFamily="34" charset="0"/>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Effect transition="in" filter="fade">
                                      <p:cBhvr>
                                        <p:cTn id="9" dur="2000"/>
                                        <p:tgtEl>
                                          <p:spTgt spid="4"/>
                                        </p:tgtEl>
                                      </p:cBhvr>
                                    </p:animEffect>
                                  </p:childTnLst>
                                </p:cTn>
                              </p:par>
                            </p:childTnLst>
                          </p:cTn>
                        </p:par>
                        <p:par>
                          <p:cTn id="10" fill="hold">
                            <p:stCondLst>
                              <p:cond delay="2500"/>
                            </p:stCondLst>
                            <p:childTnLst>
                              <p:par>
                                <p:cTn id="11" presetID="10" presetClass="entr" presetSubtype="0" fill="hold" grpId="0" nodeType="afterEffect">
                                  <p:stCondLst>
                                    <p:cond delay="5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114300" y="116632"/>
            <a:ext cx="8915400" cy="669965"/>
          </a:xfrm>
          <a:prstGeom prst="round2DiagRect">
            <a:avLst>
              <a:gd name="adj1" fmla="val 38282"/>
              <a:gd name="adj2" fmla="val 0"/>
            </a:avLst>
          </a:prstGeom>
          <a:ln w="3175">
            <a:prstDash val="solid"/>
            <a:headEnd/>
            <a:tailEnd/>
          </a:ln>
          <a:effectLst>
            <a:outerShdw blurRad="50800" dist="38100" dir="10800000" algn="r"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square">
            <a:spAutoFit/>
          </a:bodyPr>
          <a:lstStyle/>
          <a:p>
            <a:pPr marL="663575" indent="-663575">
              <a:spcBef>
                <a:spcPct val="50000"/>
              </a:spcBef>
            </a:pPr>
            <a:r>
              <a:rPr lang="es-ES" sz="2800" b="1" dirty="0">
                <a:solidFill>
                  <a:srgbClr val="002060"/>
                </a:solidFill>
                <a:latin typeface="Calibri" pitchFamily="34" charset="0"/>
              </a:rPr>
              <a:t>2</a:t>
            </a:r>
            <a:r>
              <a:rPr lang="es-ES" sz="2800" b="1" dirty="0" smtClean="0">
                <a:solidFill>
                  <a:srgbClr val="002060"/>
                </a:solidFill>
                <a:latin typeface="Calibri" pitchFamily="34" charset="0"/>
              </a:rPr>
              <a:t>. El </a:t>
            </a:r>
            <a:r>
              <a:rPr lang="es-ES" sz="2800" b="1" dirty="0">
                <a:solidFill>
                  <a:srgbClr val="002060"/>
                </a:solidFill>
                <a:latin typeface="Calibri" pitchFamily="34" charset="0"/>
              </a:rPr>
              <a:t>catequista, testigo de </a:t>
            </a:r>
            <a:r>
              <a:rPr lang="es-ES" sz="2800" b="1" dirty="0" smtClean="0">
                <a:solidFill>
                  <a:srgbClr val="002060"/>
                </a:solidFill>
                <a:latin typeface="Calibri" pitchFamily="34" charset="0"/>
              </a:rPr>
              <a:t>la esperanza</a:t>
            </a:r>
            <a:endParaRPr lang="es-ES" sz="2800" b="1" dirty="0">
              <a:solidFill>
                <a:srgbClr val="002060"/>
              </a:solidFill>
              <a:latin typeface="Calibri" pitchFamily="34" charset="0"/>
            </a:endParaRPr>
          </a:p>
        </p:txBody>
      </p:sp>
      <p:pic>
        <p:nvPicPr>
          <p:cNvPr id="8196" name="Picture 4" descr="E:\DELEGACIÓN CATEQUESIS\Revista Catequistas\2012-2 Mayo Junio 2012\Imágenes\051 Mano y planta.jpg"/>
          <p:cNvPicPr>
            <a:picLocks noChangeAspect="1" noChangeArrowheads="1"/>
          </p:cNvPicPr>
          <p:nvPr/>
        </p:nvPicPr>
        <p:blipFill>
          <a:blip r:embed="rId2" cstate="print"/>
          <a:srcRect/>
          <a:stretch>
            <a:fillRect/>
          </a:stretch>
        </p:blipFill>
        <p:spPr bwMode="auto">
          <a:xfrm>
            <a:off x="467544" y="1340768"/>
            <a:ext cx="3939034" cy="469432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7" name="6 CuadroTexto"/>
          <p:cNvSpPr txBox="1"/>
          <p:nvPr/>
        </p:nvSpPr>
        <p:spPr>
          <a:xfrm>
            <a:off x="8135888" y="6457890"/>
            <a:ext cx="1008112" cy="400110"/>
          </a:xfrm>
          <a:prstGeom prst="rect">
            <a:avLst/>
          </a:prstGeom>
          <a:noFill/>
        </p:spPr>
        <p:txBody>
          <a:bodyPr wrap="square" rtlCol="0">
            <a:spAutoFit/>
          </a:bodyPr>
          <a:lstStyle/>
          <a:p>
            <a:pPr algn="ctr"/>
            <a:r>
              <a:rPr lang="es-ES" sz="2000" b="1" dirty="0" smtClean="0">
                <a:latin typeface="Calibri" pitchFamily="34" charset="0"/>
                <a:hlinkClick r:id="rId3" action="ppaction://hlinksldjump"/>
              </a:rPr>
              <a:t>Índice</a:t>
            </a:r>
            <a:endParaRPr lang="es-ES" sz="2000" b="1" dirty="0">
              <a:latin typeface="Calibri" pitchFamily="34" charset="0"/>
            </a:endParaRPr>
          </a:p>
        </p:txBody>
      </p:sp>
      <p:sp>
        <p:nvSpPr>
          <p:cNvPr id="8195" name="Text Box 3"/>
          <p:cNvSpPr txBox="1">
            <a:spLocks noChangeArrowheads="1"/>
          </p:cNvSpPr>
          <p:nvPr/>
        </p:nvSpPr>
        <p:spPr bwMode="auto">
          <a:xfrm>
            <a:off x="503684" y="1536174"/>
            <a:ext cx="4068316" cy="3785652"/>
          </a:xfrm>
          <a:prstGeom prst="rect">
            <a:avLst/>
          </a:prstGeom>
          <a:noFill/>
          <a:ln w="9525">
            <a:noFill/>
            <a:miter lim="800000"/>
            <a:headEnd/>
            <a:tailEnd/>
          </a:ln>
        </p:spPr>
        <p:txBody>
          <a:bodyPr wrap="square">
            <a:spAutoFit/>
          </a:bodyPr>
          <a:lstStyle/>
          <a:p>
            <a:pPr>
              <a:spcBef>
                <a:spcPct val="50000"/>
              </a:spcBef>
            </a:pPr>
            <a:r>
              <a:rPr lang="es-ES" dirty="0">
                <a:solidFill>
                  <a:srgbClr val="002060"/>
                </a:solidFill>
                <a:latin typeface="Calibri" pitchFamily="34" charset="0"/>
              </a:rPr>
              <a:t>«La esperanza es la virtud teologal por la que aspiramos al Reino de los cielos y a la vida eterna como felicidad nuestra, poniendo nuestra confianza </a:t>
            </a:r>
            <a:r>
              <a:rPr lang="es-ES" dirty="0" smtClean="0">
                <a:solidFill>
                  <a:srgbClr val="002060"/>
                </a:solidFill>
                <a:latin typeface="Calibri" pitchFamily="34" charset="0"/>
              </a:rPr>
              <a:t>en las</a:t>
            </a:r>
            <a:r>
              <a:rPr lang="es-ES" dirty="0">
                <a:solidFill>
                  <a:srgbClr val="002060"/>
                </a:solidFill>
                <a:latin typeface="Calibri" pitchFamily="34" charset="0"/>
              </a:rPr>
              <a:t> promesas de Cristo y apoyándonos, no en nuestras fuerzas, sino en los auxilios </a:t>
            </a:r>
            <a:r>
              <a:rPr lang="es-ES" dirty="0" smtClean="0">
                <a:solidFill>
                  <a:srgbClr val="002060"/>
                </a:solidFill>
                <a:latin typeface="Calibri" pitchFamily="34" charset="0"/>
              </a:rPr>
              <a:t>de la </a:t>
            </a:r>
            <a:r>
              <a:rPr lang="es-ES" dirty="0">
                <a:solidFill>
                  <a:srgbClr val="002060"/>
                </a:solidFill>
                <a:latin typeface="Calibri" pitchFamily="34" charset="0"/>
              </a:rPr>
              <a:t>gracia del Espíritu Santo» (CCE 1817).</a:t>
            </a: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000"/>
                                        <p:tgtEl>
                                          <p:spTgt spid="5"/>
                                        </p:tgtEl>
                                      </p:cBhvr>
                                    </p:animEffect>
                                  </p:childTnLst>
                                </p:cTn>
                              </p:par>
                            </p:childTnLst>
                          </p:cTn>
                        </p:par>
                        <p:par>
                          <p:cTn id="8" fill="hold">
                            <p:stCondLst>
                              <p:cond delay="2000"/>
                            </p:stCondLst>
                            <p:childTnLst>
                              <p:par>
                                <p:cTn id="9" presetID="17" presetClass="entr" presetSubtype="10" fill="hold" nodeType="afterEffect">
                                  <p:stCondLst>
                                    <p:cond delay="1000"/>
                                  </p:stCondLst>
                                  <p:childTnLst>
                                    <p:set>
                                      <p:cBhvr>
                                        <p:cTn id="10" dur="1" fill="hold">
                                          <p:stCondLst>
                                            <p:cond delay="0"/>
                                          </p:stCondLst>
                                        </p:cTn>
                                        <p:tgtEl>
                                          <p:spTgt spid="8196"/>
                                        </p:tgtEl>
                                        <p:attrNameLst>
                                          <p:attrName>style.visibility</p:attrName>
                                        </p:attrNameLst>
                                      </p:cBhvr>
                                      <p:to>
                                        <p:strVal val="visible"/>
                                      </p:to>
                                    </p:set>
                                    <p:anim calcmode="lin" valueType="num">
                                      <p:cBhvr>
                                        <p:cTn id="11" dur="2000" fill="hold"/>
                                        <p:tgtEl>
                                          <p:spTgt spid="8196"/>
                                        </p:tgtEl>
                                        <p:attrNameLst>
                                          <p:attrName>ppt_w</p:attrName>
                                        </p:attrNameLst>
                                      </p:cBhvr>
                                      <p:tavLst>
                                        <p:tav tm="0">
                                          <p:val>
                                            <p:fltVal val="0"/>
                                          </p:val>
                                        </p:tav>
                                        <p:tav tm="100000">
                                          <p:val>
                                            <p:strVal val="#ppt_w"/>
                                          </p:val>
                                        </p:tav>
                                      </p:tavLst>
                                    </p:anim>
                                    <p:anim calcmode="lin" valueType="num">
                                      <p:cBhvr>
                                        <p:cTn id="12" dur="2000" fill="hold"/>
                                        <p:tgtEl>
                                          <p:spTgt spid="8196"/>
                                        </p:tgtEl>
                                        <p:attrNameLst>
                                          <p:attrName>ppt_h</p:attrName>
                                        </p:attrNameLst>
                                      </p:cBhvr>
                                      <p:tavLst>
                                        <p:tav tm="0">
                                          <p:val>
                                            <p:strVal val="#ppt_h"/>
                                          </p:val>
                                        </p:tav>
                                        <p:tav tm="100000">
                                          <p:val>
                                            <p:strVal val="#ppt_h"/>
                                          </p:val>
                                        </p:tav>
                                      </p:tavLst>
                                    </p:anim>
                                  </p:childTnLst>
                                </p:cTn>
                              </p:par>
                            </p:childTnLst>
                          </p:cTn>
                        </p:par>
                        <p:par>
                          <p:cTn id="13" fill="hold">
                            <p:stCondLst>
                              <p:cond delay="5000"/>
                            </p:stCondLst>
                            <p:childTnLst>
                              <p:par>
                                <p:cTn id="14" presetID="0" presetClass="path" presetSubtype="0" accel="50000" decel="50000" fill="hold" nodeType="afterEffect">
                                  <p:stCondLst>
                                    <p:cond delay="500"/>
                                  </p:stCondLst>
                                  <p:childTnLst>
                                    <p:animMotion origin="layout" path="M -0.00277 0.00417 L 0.4592 0.01042 " pathEditMode="relative" rAng="0" ptsTypes="AA">
                                      <p:cBhvr>
                                        <p:cTn id="15" dur="2000" fill="hold"/>
                                        <p:tgtEl>
                                          <p:spTgt spid="8196"/>
                                        </p:tgtEl>
                                        <p:attrNameLst>
                                          <p:attrName>ppt_x</p:attrName>
                                          <p:attrName>ppt_y</p:attrName>
                                        </p:attrNameLst>
                                      </p:cBhvr>
                                      <p:rCtr x="231" y="3"/>
                                    </p:animMotion>
                                  </p:childTnLst>
                                </p:cTn>
                              </p:par>
                            </p:childTnLst>
                          </p:cTn>
                        </p:par>
                        <p:par>
                          <p:cTn id="16" fill="hold">
                            <p:stCondLst>
                              <p:cond delay="7500"/>
                            </p:stCondLst>
                            <p:childTnLst>
                              <p:par>
                                <p:cTn id="17" presetID="42" presetClass="entr" presetSubtype="0" fill="hold" grpId="0" nodeType="afterEffect">
                                  <p:stCondLst>
                                    <p:cond delay="500"/>
                                  </p:stCondLst>
                                  <p:childTnLst>
                                    <p:set>
                                      <p:cBhvr>
                                        <p:cTn id="18" dur="1" fill="hold">
                                          <p:stCondLst>
                                            <p:cond delay="0"/>
                                          </p:stCondLst>
                                        </p:cTn>
                                        <p:tgtEl>
                                          <p:spTgt spid="8195"/>
                                        </p:tgtEl>
                                        <p:attrNameLst>
                                          <p:attrName>style.visibility</p:attrName>
                                        </p:attrNameLst>
                                      </p:cBhvr>
                                      <p:to>
                                        <p:strVal val="visible"/>
                                      </p:to>
                                    </p:set>
                                    <p:animEffect transition="in" filter="fade">
                                      <p:cBhvr>
                                        <p:cTn id="19" dur="2000"/>
                                        <p:tgtEl>
                                          <p:spTgt spid="8195"/>
                                        </p:tgtEl>
                                      </p:cBhvr>
                                    </p:animEffect>
                                    <p:anim calcmode="lin" valueType="num">
                                      <p:cBhvr>
                                        <p:cTn id="20" dur="2000" fill="hold"/>
                                        <p:tgtEl>
                                          <p:spTgt spid="8195"/>
                                        </p:tgtEl>
                                        <p:attrNameLst>
                                          <p:attrName>ppt_x</p:attrName>
                                        </p:attrNameLst>
                                      </p:cBhvr>
                                      <p:tavLst>
                                        <p:tav tm="0">
                                          <p:val>
                                            <p:strVal val="#ppt_x"/>
                                          </p:val>
                                        </p:tav>
                                        <p:tav tm="100000">
                                          <p:val>
                                            <p:strVal val="#ppt_x"/>
                                          </p:val>
                                        </p:tav>
                                      </p:tavLst>
                                    </p:anim>
                                    <p:anim calcmode="lin" valueType="num">
                                      <p:cBhvr>
                                        <p:cTn id="21" dur="2000" fill="hold"/>
                                        <p:tgtEl>
                                          <p:spTgt spid="81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19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3" name="Picture 7" descr="http://4.bp.blogspot.com/-ZQ1XipAsz0w/Thj_vfLkOUI/AAAAAAAADG0/SmfuA6u6itQ/s1600/elsembrador.jpg"/>
          <p:cNvPicPr>
            <a:picLocks noChangeAspect="1" noChangeArrowheads="1"/>
          </p:cNvPicPr>
          <p:nvPr/>
        </p:nvPicPr>
        <p:blipFill>
          <a:blip r:embed="rId2" cstate="print"/>
          <a:srcRect/>
          <a:stretch>
            <a:fillRect/>
          </a:stretch>
        </p:blipFill>
        <p:spPr bwMode="auto">
          <a:xfrm>
            <a:off x="2411760" y="1916832"/>
            <a:ext cx="6105525" cy="4514851"/>
          </a:xfrm>
          <a:prstGeom prst="roundRect">
            <a:avLst>
              <a:gd name="adj" fmla="val 12086"/>
            </a:avLst>
          </a:prstGeom>
          <a:noFill/>
        </p:spPr>
      </p:pic>
      <p:sp>
        <p:nvSpPr>
          <p:cNvPr id="9219" name="Text Box 3"/>
          <p:cNvSpPr txBox="1">
            <a:spLocks noChangeArrowheads="1"/>
          </p:cNvSpPr>
          <p:nvPr/>
        </p:nvSpPr>
        <p:spPr bwMode="auto">
          <a:xfrm>
            <a:off x="419100" y="1124744"/>
            <a:ext cx="8305800" cy="4216539"/>
          </a:xfrm>
          <a:prstGeom prst="rect">
            <a:avLst/>
          </a:prstGeom>
          <a:noFill/>
          <a:ln w="9525">
            <a:noFill/>
            <a:miter lim="800000"/>
            <a:headEnd/>
            <a:tailEnd/>
          </a:ln>
        </p:spPr>
        <p:txBody>
          <a:bodyPr>
            <a:spAutoFit/>
          </a:bodyPr>
          <a:lstStyle/>
          <a:p>
            <a:pPr>
              <a:spcBef>
                <a:spcPct val="50000"/>
              </a:spcBef>
            </a:pPr>
            <a:r>
              <a:rPr lang="es-ES" sz="2600" b="1" dirty="0">
                <a:solidFill>
                  <a:srgbClr val="002060"/>
                </a:solidFill>
                <a:latin typeface="Calibri" pitchFamily="34" charset="0"/>
              </a:rPr>
              <a:t>La esperanza del catequista nace, pues, de la misma fe que está llamado a anunciar:</a:t>
            </a:r>
          </a:p>
          <a:p>
            <a:pPr marL="514350" indent="-514350">
              <a:spcBef>
                <a:spcPct val="50000"/>
              </a:spcBef>
              <a:buFont typeface="+mj-lt"/>
              <a:buAutoNum type="arabicPeriod"/>
            </a:pPr>
            <a:r>
              <a:rPr lang="es-ES" dirty="0" smtClean="0">
                <a:solidFill>
                  <a:srgbClr val="002060"/>
                </a:solidFill>
                <a:latin typeface="Calibri" pitchFamily="34" charset="0"/>
              </a:rPr>
              <a:t>Confía </a:t>
            </a:r>
            <a:r>
              <a:rPr lang="es-ES" dirty="0">
                <a:solidFill>
                  <a:srgbClr val="002060"/>
                </a:solidFill>
                <a:latin typeface="Calibri" pitchFamily="34" charset="0"/>
              </a:rPr>
              <a:t>en la palabra de Cristo, que nos asegura que el Reino de Dios es como una semilla que crece de modo imperceptible (cfr. Mc 4,26-28). </a:t>
            </a:r>
            <a:endParaRPr lang="es-ES" dirty="0" smtClean="0">
              <a:solidFill>
                <a:srgbClr val="002060"/>
              </a:solidFill>
              <a:latin typeface="Calibri" pitchFamily="34" charset="0"/>
            </a:endParaRPr>
          </a:p>
          <a:p>
            <a:pPr marL="514350" indent="-514350">
              <a:spcBef>
                <a:spcPct val="50000"/>
              </a:spcBef>
            </a:pPr>
            <a:r>
              <a:rPr lang="es-ES" dirty="0">
                <a:solidFill>
                  <a:srgbClr val="002060"/>
                </a:solidFill>
                <a:latin typeface="Calibri" pitchFamily="34" charset="0"/>
              </a:rPr>
              <a:t>	</a:t>
            </a:r>
            <a:r>
              <a:rPr lang="es-ES" dirty="0" smtClean="0">
                <a:solidFill>
                  <a:srgbClr val="002060"/>
                </a:solidFill>
                <a:latin typeface="Calibri" pitchFamily="34" charset="0"/>
              </a:rPr>
              <a:t>Una </a:t>
            </a:r>
            <a:r>
              <a:rPr lang="es-ES" dirty="0">
                <a:solidFill>
                  <a:srgbClr val="002060"/>
                </a:solidFill>
                <a:latin typeface="Calibri" pitchFamily="34" charset="0"/>
              </a:rPr>
              <a:t>semilla que, como en caso del grano de mostaza, está destinada a desarrollarse y crecer hasta convertirse en </a:t>
            </a:r>
            <a:r>
              <a:rPr lang="es-ES" dirty="0" smtClean="0">
                <a:solidFill>
                  <a:srgbClr val="002060"/>
                </a:solidFill>
                <a:latin typeface="Calibri" pitchFamily="34" charset="0"/>
              </a:rPr>
              <a:t>un gran </a:t>
            </a:r>
            <a:r>
              <a:rPr lang="es-ES" dirty="0">
                <a:solidFill>
                  <a:srgbClr val="002060"/>
                </a:solidFill>
                <a:latin typeface="Calibri" pitchFamily="34" charset="0"/>
              </a:rPr>
              <a:t>árbol; o como la pequeña cantidad de levadura que una mujer pone en la masa, y que es capaz de fermentarla toda y convertirla en sabroso pan.</a:t>
            </a:r>
          </a:p>
        </p:txBody>
      </p:sp>
      <p:sp>
        <p:nvSpPr>
          <p:cNvPr id="4" name="Text Box 2"/>
          <p:cNvSpPr txBox="1">
            <a:spLocks noChangeArrowheads="1"/>
          </p:cNvSpPr>
          <p:nvPr/>
        </p:nvSpPr>
        <p:spPr bwMode="auto">
          <a:xfrm>
            <a:off x="114300" y="116632"/>
            <a:ext cx="8915400" cy="669965"/>
          </a:xfrm>
          <a:prstGeom prst="round2DiagRect">
            <a:avLst>
              <a:gd name="adj1" fmla="val 38282"/>
              <a:gd name="adj2" fmla="val 0"/>
            </a:avLst>
          </a:prstGeom>
          <a:ln w="3175">
            <a:prstDash val="solid"/>
            <a:headEnd/>
            <a:tailEnd/>
          </a:ln>
          <a:effectLst>
            <a:outerShdw blurRad="50800" dist="38100" dir="10800000" algn="r"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square">
            <a:spAutoFit/>
          </a:bodyPr>
          <a:lstStyle/>
          <a:p>
            <a:pPr marL="663575" indent="-663575">
              <a:spcBef>
                <a:spcPct val="50000"/>
              </a:spcBef>
            </a:pPr>
            <a:r>
              <a:rPr lang="es-ES" sz="2800" b="1" dirty="0">
                <a:solidFill>
                  <a:srgbClr val="002060"/>
                </a:solidFill>
                <a:latin typeface="Calibri" pitchFamily="34" charset="0"/>
              </a:rPr>
              <a:t>2</a:t>
            </a:r>
            <a:r>
              <a:rPr lang="es-ES" sz="2800" b="1" dirty="0" smtClean="0">
                <a:solidFill>
                  <a:srgbClr val="002060"/>
                </a:solidFill>
                <a:latin typeface="Calibri" pitchFamily="34" charset="0"/>
              </a:rPr>
              <a:t>. El </a:t>
            </a:r>
            <a:r>
              <a:rPr lang="es-ES" sz="2800" b="1" dirty="0">
                <a:solidFill>
                  <a:srgbClr val="002060"/>
                </a:solidFill>
                <a:latin typeface="Calibri" pitchFamily="34" charset="0"/>
              </a:rPr>
              <a:t>catequista, testigo de </a:t>
            </a:r>
            <a:r>
              <a:rPr lang="es-ES" sz="2800" b="1" dirty="0" smtClean="0">
                <a:solidFill>
                  <a:srgbClr val="002060"/>
                </a:solidFill>
                <a:latin typeface="Calibri" pitchFamily="34" charset="0"/>
              </a:rPr>
              <a:t>la esperanza</a:t>
            </a:r>
            <a:endParaRPr lang="es-ES" sz="2800" b="1" dirty="0">
              <a:solidFill>
                <a:srgbClr val="002060"/>
              </a:solidFill>
              <a:latin typeface="Calibri" pitchFamily="34" charset="0"/>
            </a:endParaRPr>
          </a:p>
        </p:txBody>
      </p:sp>
      <p:sp>
        <p:nvSpPr>
          <p:cNvPr id="6" name="5 CuadroTexto"/>
          <p:cNvSpPr txBox="1"/>
          <p:nvPr/>
        </p:nvSpPr>
        <p:spPr>
          <a:xfrm>
            <a:off x="8135888" y="6457890"/>
            <a:ext cx="1008112" cy="400110"/>
          </a:xfrm>
          <a:prstGeom prst="rect">
            <a:avLst/>
          </a:prstGeom>
          <a:noFill/>
        </p:spPr>
        <p:txBody>
          <a:bodyPr wrap="square" rtlCol="0">
            <a:spAutoFit/>
          </a:bodyPr>
          <a:lstStyle/>
          <a:p>
            <a:pPr algn="ctr"/>
            <a:r>
              <a:rPr lang="es-ES" sz="2000" b="1" dirty="0" smtClean="0">
                <a:latin typeface="Calibri" pitchFamily="34" charset="0"/>
                <a:hlinkClick r:id="rId3" action="ppaction://hlinksldjump"/>
              </a:rPr>
              <a:t>Índice</a:t>
            </a:r>
            <a:endParaRPr lang="es-ES" sz="2000" b="1" dirty="0">
              <a:latin typeface="Calibri" pitchFamily="34" charset="0"/>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8" fill="hold" nodeType="afterEffect">
                                  <p:stCondLst>
                                    <p:cond delay="0"/>
                                  </p:stCondLst>
                                  <p:childTnLst>
                                    <p:set>
                                      <p:cBhvr>
                                        <p:cTn id="6" dur="1" fill="hold">
                                          <p:stCondLst>
                                            <p:cond delay="0"/>
                                          </p:stCondLst>
                                        </p:cTn>
                                        <p:tgtEl>
                                          <p:spTgt spid="9223"/>
                                        </p:tgtEl>
                                        <p:attrNameLst>
                                          <p:attrName>style.visibility</p:attrName>
                                        </p:attrNameLst>
                                      </p:cBhvr>
                                      <p:to>
                                        <p:strVal val="visible"/>
                                      </p:to>
                                    </p:set>
                                    <p:anim calcmode="lin" valueType="num">
                                      <p:cBhvr additive="base">
                                        <p:cTn id="7" dur="5000" fill="hold"/>
                                        <p:tgtEl>
                                          <p:spTgt spid="9223"/>
                                        </p:tgtEl>
                                        <p:attrNameLst>
                                          <p:attrName>ppt_x</p:attrName>
                                        </p:attrNameLst>
                                      </p:cBhvr>
                                      <p:tavLst>
                                        <p:tav tm="0">
                                          <p:val>
                                            <p:strVal val="0-#ppt_w/2"/>
                                          </p:val>
                                        </p:tav>
                                        <p:tav tm="100000">
                                          <p:val>
                                            <p:strVal val="#ppt_x"/>
                                          </p:val>
                                        </p:tav>
                                      </p:tavLst>
                                    </p:anim>
                                    <p:anim calcmode="lin" valueType="num">
                                      <p:cBhvr additive="base">
                                        <p:cTn id="8" dur="5000" fill="hold"/>
                                        <p:tgtEl>
                                          <p:spTgt spid="9223"/>
                                        </p:tgtEl>
                                        <p:attrNameLst>
                                          <p:attrName>ppt_y</p:attrName>
                                        </p:attrNameLst>
                                      </p:cBhvr>
                                      <p:tavLst>
                                        <p:tav tm="0">
                                          <p:val>
                                            <p:strVal val="#ppt_y"/>
                                          </p:val>
                                        </p:tav>
                                        <p:tav tm="100000">
                                          <p:val>
                                            <p:strVal val="#ppt_y"/>
                                          </p:val>
                                        </p:tav>
                                      </p:tavLst>
                                    </p:anim>
                                  </p:childTnLst>
                                </p:cTn>
                              </p:par>
                            </p:childTnLst>
                          </p:cTn>
                        </p:par>
                        <p:par>
                          <p:cTn id="9" fill="hold">
                            <p:stCondLst>
                              <p:cond delay="5000"/>
                            </p:stCondLst>
                            <p:childTnLst>
                              <p:par>
                                <p:cTn id="10" presetID="9" presetClass="emph" presetSubtype="0" nodeType="afterEffect">
                                  <p:stCondLst>
                                    <p:cond delay="1000"/>
                                  </p:stCondLst>
                                  <p:childTnLst>
                                    <p:set>
                                      <p:cBhvr rctx="PPT">
                                        <p:cTn id="11" dur="indefinite"/>
                                        <p:tgtEl>
                                          <p:spTgt spid="9223"/>
                                        </p:tgtEl>
                                        <p:attrNameLst>
                                          <p:attrName>style.opacity</p:attrName>
                                        </p:attrNameLst>
                                      </p:cBhvr>
                                      <p:to>
                                        <p:strVal val="0.2"/>
                                      </p:to>
                                    </p:set>
                                    <p:animEffect filter="image" prLst="opacity: 0.2">
                                      <p:cBhvr rctx="IE">
                                        <p:cTn id="12" dur="indefinite"/>
                                        <p:tgtEl>
                                          <p:spTgt spid="9223"/>
                                        </p:tgtEl>
                                      </p:cBhvr>
                                    </p:animEffect>
                                  </p:childTnLst>
                                </p:cTn>
                              </p:par>
                            </p:childTnLst>
                          </p:cTn>
                        </p:par>
                        <p:par>
                          <p:cTn id="13" fill="hold">
                            <p:stCondLst>
                              <p:cond delay="6000"/>
                            </p:stCondLst>
                            <p:childTnLst>
                              <p:par>
                                <p:cTn id="14" presetID="42" presetClass="entr" presetSubtype="0" fill="hold" nodeType="afterEffect">
                                  <p:stCondLst>
                                    <p:cond delay="500"/>
                                  </p:stCondLst>
                                  <p:childTnLst>
                                    <p:set>
                                      <p:cBhvr>
                                        <p:cTn id="15" dur="1" fill="hold">
                                          <p:stCondLst>
                                            <p:cond delay="0"/>
                                          </p:stCondLst>
                                        </p:cTn>
                                        <p:tgtEl>
                                          <p:spTgt spid="9219">
                                            <p:txEl>
                                              <p:pRg st="0" end="0"/>
                                            </p:txEl>
                                          </p:spTgt>
                                        </p:tgtEl>
                                        <p:attrNameLst>
                                          <p:attrName>style.visibility</p:attrName>
                                        </p:attrNameLst>
                                      </p:cBhvr>
                                      <p:to>
                                        <p:strVal val="visible"/>
                                      </p:to>
                                    </p:set>
                                    <p:animEffect transition="in" filter="fade">
                                      <p:cBhvr>
                                        <p:cTn id="16" dur="2000"/>
                                        <p:tgtEl>
                                          <p:spTgt spid="9219">
                                            <p:txEl>
                                              <p:pRg st="0" end="0"/>
                                            </p:txEl>
                                          </p:spTgt>
                                        </p:tgtEl>
                                      </p:cBhvr>
                                    </p:animEffect>
                                    <p:anim calcmode="lin" valueType="num">
                                      <p:cBhvr>
                                        <p:cTn id="17" dur="2000" fill="hold"/>
                                        <p:tgtEl>
                                          <p:spTgt spid="9219">
                                            <p:txEl>
                                              <p:pRg st="0" end="0"/>
                                            </p:txEl>
                                          </p:spTgt>
                                        </p:tgtEl>
                                        <p:attrNameLst>
                                          <p:attrName>ppt_x</p:attrName>
                                        </p:attrNameLst>
                                      </p:cBhvr>
                                      <p:tavLst>
                                        <p:tav tm="0">
                                          <p:val>
                                            <p:strVal val="#ppt_x"/>
                                          </p:val>
                                        </p:tav>
                                        <p:tav tm="100000">
                                          <p:val>
                                            <p:strVal val="#ppt_x"/>
                                          </p:val>
                                        </p:tav>
                                      </p:tavLst>
                                    </p:anim>
                                    <p:anim calcmode="lin" valueType="num">
                                      <p:cBhvr>
                                        <p:cTn id="18" dur="2000" fill="hold"/>
                                        <p:tgtEl>
                                          <p:spTgt spid="9219">
                                            <p:txEl>
                                              <p:pRg st="0" end="0"/>
                                            </p:txEl>
                                          </p:spTgt>
                                        </p:tgtEl>
                                        <p:attrNameLst>
                                          <p:attrName>ppt_y</p:attrName>
                                        </p:attrNameLst>
                                      </p:cBhvr>
                                      <p:tavLst>
                                        <p:tav tm="0">
                                          <p:val>
                                            <p:strVal val="#ppt_y+.1"/>
                                          </p:val>
                                        </p:tav>
                                        <p:tav tm="100000">
                                          <p:val>
                                            <p:strVal val="#ppt_y"/>
                                          </p:val>
                                        </p:tav>
                                      </p:tavLst>
                                    </p:anim>
                                  </p:childTnLst>
                                </p:cTn>
                              </p:par>
                            </p:childTnLst>
                          </p:cTn>
                        </p:par>
                        <p:par>
                          <p:cTn id="19" fill="hold">
                            <p:stCondLst>
                              <p:cond delay="8500"/>
                            </p:stCondLst>
                            <p:childTnLst>
                              <p:par>
                                <p:cTn id="20" presetID="42" presetClass="entr" presetSubtype="0" fill="hold" nodeType="afterEffect">
                                  <p:stCondLst>
                                    <p:cond delay="500"/>
                                  </p:stCondLst>
                                  <p:childTnLst>
                                    <p:set>
                                      <p:cBhvr>
                                        <p:cTn id="21" dur="1" fill="hold">
                                          <p:stCondLst>
                                            <p:cond delay="0"/>
                                          </p:stCondLst>
                                        </p:cTn>
                                        <p:tgtEl>
                                          <p:spTgt spid="9219">
                                            <p:txEl>
                                              <p:pRg st="1" end="1"/>
                                            </p:txEl>
                                          </p:spTgt>
                                        </p:tgtEl>
                                        <p:attrNameLst>
                                          <p:attrName>style.visibility</p:attrName>
                                        </p:attrNameLst>
                                      </p:cBhvr>
                                      <p:to>
                                        <p:strVal val="visible"/>
                                      </p:to>
                                    </p:set>
                                    <p:animEffect transition="in" filter="fade">
                                      <p:cBhvr>
                                        <p:cTn id="22" dur="2000"/>
                                        <p:tgtEl>
                                          <p:spTgt spid="9219">
                                            <p:txEl>
                                              <p:pRg st="1" end="1"/>
                                            </p:txEl>
                                          </p:spTgt>
                                        </p:tgtEl>
                                      </p:cBhvr>
                                    </p:animEffect>
                                    <p:anim calcmode="lin" valueType="num">
                                      <p:cBhvr>
                                        <p:cTn id="23" dur="2000" fill="hold"/>
                                        <p:tgtEl>
                                          <p:spTgt spid="9219">
                                            <p:txEl>
                                              <p:pRg st="1" end="1"/>
                                            </p:txEl>
                                          </p:spTgt>
                                        </p:tgtEl>
                                        <p:attrNameLst>
                                          <p:attrName>ppt_x</p:attrName>
                                        </p:attrNameLst>
                                      </p:cBhvr>
                                      <p:tavLst>
                                        <p:tav tm="0">
                                          <p:val>
                                            <p:strVal val="#ppt_x"/>
                                          </p:val>
                                        </p:tav>
                                        <p:tav tm="100000">
                                          <p:val>
                                            <p:strVal val="#ppt_x"/>
                                          </p:val>
                                        </p:tav>
                                      </p:tavLst>
                                    </p:anim>
                                    <p:anim calcmode="lin" valueType="num">
                                      <p:cBhvr>
                                        <p:cTn id="24" dur="2000" fill="hold"/>
                                        <p:tgtEl>
                                          <p:spTgt spid="9219">
                                            <p:txEl>
                                              <p:pRg st="1" end="1"/>
                                            </p:txEl>
                                          </p:spTgt>
                                        </p:tgtEl>
                                        <p:attrNameLst>
                                          <p:attrName>ppt_y</p:attrName>
                                        </p:attrNameLst>
                                      </p:cBhvr>
                                      <p:tavLst>
                                        <p:tav tm="0">
                                          <p:val>
                                            <p:strVal val="#ppt_y+.1"/>
                                          </p:val>
                                        </p:tav>
                                        <p:tav tm="100000">
                                          <p:val>
                                            <p:strVal val="#ppt_y"/>
                                          </p:val>
                                        </p:tav>
                                      </p:tavLst>
                                    </p:anim>
                                  </p:childTnLst>
                                </p:cTn>
                              </p:par>
                            </p:childTnLst>
                          </p:cTn>
                        </p:par>
                        <p:par>
                          <p:cTn id="25" fill="hold">
                            <p:stCondLst>
                              <p:cond delay="11000"/>
                            </p:stCondLst>
                            <p:childTnLst>
                              <p:par>
                                <p:cTn id="26" presetID="42" presetClass="entr" presetSubtype="0" fill="hold" nodeType="afterEffect">
                                  <p:stCondLst>
                                    <p:cond delay="500"/>
                                  </p:stCondLst>
                                  <p:childTnLst>
                                    <p:set>
                                      <p:cBhvr>
                                        <p:cTn id="27" dur="1" fill="hold">
                                          <p:stCondLst>
                                            <p:cond delay="0"/>
                                          </p:stCondLst>
                                        </p:cTn>
                                        <p:tgtEl>
                                          <p:spTgt spid="9219">
                                            <p:txEl>
                                              <p:pRg st="2" end="2"/>
                                            </p:txEl>
                                          </p:spTgt>
                                        </p:tgtEl>
                                        <p:attrNameLst>
                                          <p:attrName>style.visibility</p:attrName>
                                        </p:attrNameLst>
                                      </p:cBhvr>
                                      <p:to>
                                        <p:strVal val="visible"/>
                                      </p:to>
                                    </p:set>
                                    <p:animEffect transition="in" filter="fade">
                                      <p:cBhvr>
                                        <p:cTn id="28" dur="2000"/>
                                        <p:tgtEl>
                                          <p:spTgt spid="9219">
                                            <p:txEl>
                                              <p:pRg st="2" end="2"/>
                                            </p:txEl>
                                          </p:spTgt>
                                        </p:tgtEl>
                                      </p:cBhvr>
                                    </p:animEffect>
                                    <p:anim calcmode="lin" valueType="num">
                                      <p:cBhvr>
                                        <p:cTn id="29" dur="2000" fill="hold"/>
                                        <p:tgtEl>
                                          <p:spTgt spid="9219">
                                            <p:txEl>
                                              <p:pRg st="2" end="2"/>
                                            </p:txEl>
                                          </p:spTgt>
                                        </p:tgtEl>
                                        <p:attrNameLst>
                                          <p:attrName>ppt_x</p:attrName>
                                        </p:attrNameLst>
                                      </p:cBhvr>
                                      <p:tavLst>
                                        <p:tav tm="0">
                                          <p:val>
                                            <p:strVal val="#ppt_x"/>
                                          </p:val>
                                        </p:tav>
                                        <p:tav tm="100000">
                                          <p:val>
                                            <p:strVal val="#ppt_x"/>
                                          </p:val>
                                        </p:tav>
                                      </p:tavLst>
                                    </p:anim>
                                    <p:anim calcmode="lin" valueType="num">
                                      <p:cBhvr>
                                        <p:cTn id="30" dur="2000" fill="hold"/>
                                        <p:tgtEl>
                                          <p:spTgt spid="921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manos10.jpg"/>
          <p:cNvPicPr>
            <a:picLocks noChangeAspect="1"/>
          </p:cNvPicPr>
          <p:nvPr/>
        </p:nvPicPr>
        <p:blipFill>
          <a:blip r:embed="rId2" cstate="print">
            <a:lum bright="48000" contrast="-58000"/>
          </a:blip>
          <a:srcRect/>
          <a:stretch>
            <a:fillRect/>
          </a:stretch>
        </p:blipFill>
        <p:spPr bwMode="auto">
          <a:xfrm>
            <a:off x="1908175" y="2565400"/>
            <a:ext cx="5400675" cy="3654425"/>
          </a:xfrm>
          <a:prstGeom prst="rect">
            <a:avLst/>
          </a:prstGeom>
          <a:noFill/>
          <a:ln w="9525">
            <a:noFill/>
            <a:miter lim="800000"/>
            <a:headEnd/>
            <a:tailEnd/>
          </a:ln>
          <a:effectLst>
            <a:softEdge rad="127000"/>
          </a:effectLst>
        </p:spPr>
      </p:pic>
      <p:sp>
        <p:nvSpPr>
          <p:cNvPr id="10243" name="Text Box 3"/>
          <p:cNvSpPr txBox="1">
            <a:spLocks noChangeArrowheads="1"/>
          </p:cNvSpPr>
          <p:nvPr/>
        </p:nvSpPr>
        <p:spPr bwMode="auto">
          <a:xfrm>
            <a:off x="419100" y="1052736"/>
            <a:ext cx="8305800" cy="5324535"/>
          </a:xfrm>
          <a:prstGeom prst="rect">
            <a:avLst/>
          </a:prstGeom>
          <a:noFill/>
          <a:ln w="9525">
            <a:noFill/>
            <a:miter lim="800000"/>
            <a:headEnd/>
            <a:tailEnd/>
          </a:ln>
        </p:spPr>
        <p:txBody>
          <a:bodyPr>
            <a:spAutoFit/>
          </a:bodyPr>
          <a:lstStyle/>
          <a:p>
            <a:pPr marL="4763" indent="-4763">
              <a:spcBef>
                <a:spcPct val="50000"/>
              </a:spcBef>
            </a:pPr>
            <a:r>
              <a:rPr lang="es-ES" b="1" dirty="0" smtClean="0">
                <a:solidFill>
                  <a:srgbClr val="002060"/>
                </a:solidFill>
                <a:latin typeface="Calibri" pitchFamily="34" charset="0"/>
              </a:rPr>
              <a:t>La esperanza del catequista nace, pues, de la misma fe que está llamado a anunciar:</a:t>
            </a:r>
          </a:p>
          <a:p>
            <a:pPr marL="457200" indent="-457200">
              <a:spcBef>
                <a:spcPct val="50000"/>
              </a:spcBef>
              <a:buFont typeface="+mj-lt"/>
              <a:buAutoNum type="arabicPeriod" startAt="2"/>
            </a:pPr>
            <a:r>
              <a:rPr lang="es-ES" dirty="0" smtClean="0">
                <a:solidFill>
                  <a:srgbClr val="002060"/>
                </a:solidFill>
                <a:latin typeface="Calibri" pitchFamily="34" charset="0"/>
              </a:rPr>
              <a:t>Vive de la seguridad de que, </a:t>
            </a:r>
            <a:r>
              <a:rPr lang="es-ES" i="1" dirty="0" smtClean="0">
                <a:solidFill>
                  <a:srgbClr val="002060"/>
                </a:solidFill>
                <a:latin typeface="Calibri" pitchFamily="34" charset="0"/>
              </a:rPr>
              <a:t>al igual que Cristo resucitó, también nosotros resucitaremos</a:t>
            </a:r>
            <a:r>
              <a:rPr lang="es-ES" dirty="0" smtClean="0">
                <a:solidFill>
                  <a:srgbClr val="002060"/>
                </a:solidFill>
                <a:latin typeface="Calibri" pitchFamily="34" charset="0"/>
              </a:rPr>
              <a:t>, y si perseveramos hasta el final, heredaremos con Cristo:</a:t>
            </a:r>
          </a:p>
          <a:p>
            <a:pPr marL="914400" lvl="1" indent="-457200">
              <a:spcBef>
                <a:spcPct val="50000"/>
              </a:spcBef>
              <a:buFont typeface="+mj-lt"/>
              <a:buAutoNum type="alphaLcPeriod"/>
            </a:pPr>
            <a:r>
              <a:rPr lang="es-ES" dirty="0" smtClean="0">
                <a:solidFill>
                  <a:srgbClr val="002060"/>
                </a:solidFill>
                <a:latin typeface="Calibri" pitchFamily="34" charset="0"/>
              </a:rPr>
              <a:t>Esta </a:t>
            </a:r>
            <a:r>
              <a:rPr lang="es-ES" dirty="0">
                <a:solidFill>
                  <a:srgbClr val="002060"/>
                </a:solidFill>
                <a:latin typeface="Calibri" pitchFamily="34" charset="0"/>
              </a:rPr>
              <a:t>seguridad nos lleva, por un lado, a valorar, a trabajar y a esforzarnos decididamente por conservar y acrecentar tantas cosas buenas que el Señor ha sembrado y puesto para los hombres en esta vida como signo de su amor y </a:t>
            </a:r>
            <a:r>
              <a:rPr lang="es-ES" dirty="0" smtClean="0">
                <a:solidFill>
                  <a:srgbClr val="002060"/>
                </a:solidFill>
                <a:latin typeface="Calibri" pitchFamily="34" charset="0"/>
              </a:rPr>
              <a:t>providencia. Por otro lado, </a:t>
            </a:r>
            <a:r>
              <a:rPr lang="es-ES" dirty="0">
                <a:solidFill>
                  <a:srgbClr val="002060"/>
                </a:solidFill>
                <a:latin typeface="Calibri" pitchFamily="34" charset="0"/>
              </a:rPr>
              <a:t>hace que </a:t>
            </a:r>
            <a:r>
              <a:rPr lang="es-ES" i="1" dirty="0">
                <a:solidFill>
                  <a:srgbClr val="002060"/>
                </a:solidFill>
                <a:latin typeface="Calibri" pitchFamily="34" charset="0"/>
              </a:rPr>
              <a:t>los sufrimientos </a:t>
            </a:r>
            <a:r>
              <a:rPr lang="es-ES" i="1" dirty="0" smtClean="0">
                <a:solidFill>
                  <a:srgbClr val="002060"/>
                </a:solidFill>
                <a:latin typeface="Calibri" pitchFamily="34" charset="0"/>
              </a:rPr>
              <a:t>del momento </a:t>
            </a:r>
            <a:r>
              <a:rPr lang="es-ES" i="1" dirty="0">
                <a:solidFill>
                  <a:srgbClr val="002060"/>
                </a:solidFill>
                <a:latin typeface="Calibri" pitchFamily="34" charset="0"/>
              </a:rPr>
              <a:t>presente sean tenidos en nada en comparación con la excelencia de lo que un día se nos descubrirá</a:t>
            </a:r>
            <a:r>
              <a:rPr lang="es-ES" dirty="0">
                <a:solidFill>
                  <a:srgbClr val="002060"/>
                </a:solidFill>
                <a:latin typeface="Calibri" pitchFamily="34" charset="0"/>
              </a:rPr>
              <a:t> (cfr. </a:t>
            </a:r>
            <a:r>
              <a:rPr lang="es-ES" dirty="0" err="1">
                <a:solidFill>
                  <a:srgbClr val="002060"/>
                </a:solidFill>
                <a:latin typeface="Calibri" pitchFamily="34" charset="0"/>
              </a:rPr>
              <a:t>Rom</a:t>
            </a:r>
            <a:r>
              <a:rPr lang="es-ES" dirty="0">
                <a:solidFill>
                  <a:srgbClr val="002060"/>
                </a:solidFill>
                <a:latin typeface="Calibri" pitchFamily="34" charset="0"/>
              </a:rPr>
              <a:t> 8,18).</a:t>
            </a:r>
          </a:p>
        </p:txBody>
      </p:sp>
      <p:sp>
        <p:nvSpPr>
          <p:cNvPr id="4" name="Text Box 2"/>
          <p:cNvSpPr txBox="1">
            <a:spLocks noChangeArrowheads="1"/>
          </p:cNvSpPr>
          <p:nvPr/>
        </p:nvSpPr>
        <p:spPr bwMode="auto">
          <a:xfrm>
            <a:off x="114300" y="116632"/>
            <a:ext cx="8915400" cy="669965"/>
          </a:xfrm>
          <a:prstGeom prst="round2DiagRect">
            <a:avLst>
              <a:gd name="adj1" fmla="val 38282"/>
              <a:gd name="adj2" fmla="val 0"/>
            </a:avLst>
          </a:prstGeom>
          <a:ln w="3175">
            <a:prstDash val="solid"/>
            <a:headEnd/>
            <a:tailEnd/>
          </a:ln>
          <a:effectLst>
            <a:outerShdw blurRad="50800" dist="38100" dir="10800000" algn="r"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square">
            <a:spAutoFit/>
          </a:bodyPr>
          <a:lstStyle/>
          <a:p>
            <a:pPr marL="663575" indent="-663575">
              <a:spcBef>
                <a:spcPct val="50000"/>
              </a:spcBef>
            </a:pPr>
            <a:r>
              <a:rPr lang="es-ES" sz="2800" b="1" dirty="0">
                <a:solidFill>
                  <a:srgbClr val="002060"/>
                </a:solidFill>
                <a:latin typeface="Calibri" pitchFamily="34" charset="0"/>
              </a:rPr>
              <a:t>2</a:t>
            </a:r>
            <a:r>
              <a:rPr lang="es-ES" sz="2800" b="1" dirty="0" smtClean="0">
                <a:solidFill>
                  <a:srgbClr val="002060"/>
                </a:solidFill>
                <a:latin typeface="Calibri" pitchFamily="34" charset="0"/>
              </a:rPr>
              <a:t>. El </a:t>
            </a:r>
            <a:r>
              <a:rPr lang="es-ES" sz="2800" b="1" dirty="0">
                <a:solidFill>
                  <a:srgbClr val="002060"/>
                </a:solidFill>
                <a:latin typeface="Calibri" pitchFamily="34" charset="0"/>
              </a:rPr>
              <a:t>catequista, testigo de </a:t>
            </a:r>
            <a:r>
              <a:rPr lang="es-ES" sz="2800" b="1" dirty="0" smtClean="0">
                <a:solidFill>
                  <a:srgbClr val="002060"/>
                </a:solidFill>
                <a:latin typeface="Calibri" pitchFamily="34" charset="0"/>
              </a:rPr>
              <a:t>la esperanza</a:t>
            </a:r>
            <a:endParaRPr lang="es-ES" sz="2800" b="1" dirty="0">
              <a:solidFill>
                <a:srgbClr val="002060"/>
              </a:solidFill>
              <a:latin typeface="Calibri" pitchFamily="34" charset="0"/>
            </a:endParaRPr>
          </a:p>
        </p:txBody>
      </p:sp>
      <p:sp>
        <p:nvSpPr>
          <p:cNvPr id="7" name="6 CuadroTexto"/>
          <p:cNvSpPr txBox="1"/>
          <p:nvPr/>
        </p:nvSpPr>
        <p:spPr>
          <a:xfrm>
            <a:off x="8135888" y="6457890"/>
            <a:ext cx="1008112" cy="400110"/>
          </a:xfrm>
          <a:prstGeom prst="rect">
            <a:avLst/>
          </a:prstGeom>
          <a:noFill/>
        </p:spPr>
        <p:txBody>
          <a:bodyPr wrap="square" rtlCol="0">
            <a:spAutoFit/>
          </a:bodyPr>
          <a:lstStyle/>
          <a:p>
            <a:pPr algn="ctr"/>
            <a:r>
              <a:rPr lang="es-ES" sz="2000" b="1" dirty="0" smtClean="0">
                <a:latin typeface="Calibri" pitchFamily="34" charset="0"/>
                <a:hlinkClick r:id="rId3" action="ppaction://hlinksldjump"/>
              </a:rPr>
              <a:t>Índice</a:t>
            </a:r>
            <a:endParaRPr lang="es-ES" sz="2000" b="1" dirty="0">
              <a:latin typeface="Calibri" pitchFamily="34" charset="0"/>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42" presetClass="entr" presetSubtype="0" fill="hold" nodeType="afterEffect">
                                  <p:stCondLst>
                                    <p:cond delay="500"/>
                                  </p:stCondLst>
                                  <p:childTnLst>
                                    <p:set>
                                      <p:cBhvr>
                                        <p:cTn id="10" dur="1" fill="hold">
                                          <p:stCondLst>
                                            <p:cond delay="0"/>
                                          </p:stCondLst>
                                        </p:cTn>
                                        <p:tgtEl>
                                          <p:spTgt spid="10243">
                                            <p:txEl>
                                              <p:pRg st="1" end="1"/>
                                            </p:txEl>
                                          </p:spTgt>
                                        </p:tgtEl>
                                        <p:attrNameLst>
                                          <p:attrName>style.visibility</p:attrName>
                                        </p:attrNameLst>
                                      </p:cBhvr>
                                      <p:to>
                                        <p:strVal val="visible"/>
                                      </p:to>
                                    </p:set>
                                    <p:animEffect transition="in" filter="fade">
                                      <p:cBhvr>
                                        <p:cTn id="11" dur="2000"/>
                                        <p:tgtEl>
                                          <p:spTgt spid="10243">
                                            <p:txEl>
                                              <p:pRg st="1" end="1"/>
                                            </p:txEl>
                                          </p:spTgt>
                                        </p:tgtEl>
                                      </p:cBhvr>
                                    </p:animEffect>
                                    <p:anim calcmode="lin" valueType="num">
                                      <p:cBhvr>
                                        <p:cTn id="12" dur="2000" fill="hold"/>
                                        <p:tgtEl>
                                          <p:spTgt spid="10243">
                                            <p:txEl>
                                              <p:pRg st="1" end="1"/>
                                            </p:txEl>
                                          </p:spTgt>
                                        </p:tgtEl>
                                        <p:attrNameLst>
                                          <p:attrName>ppt_x</p:attrName>
                                        </p:attrNameLst>
                                      </p:cBhvr>
                                      <p:tavLst>
                                        <p:tav tm="0">
                                          <p:val>
                                            <p:strVal val="#ppt_x"/>
                                          </p:val>
                                        </p:tav>
                                        <p:tav tm="100000">
                                          <p:val>
                                            <p:strVal val="#ppt_x"/>
                                          </p:val>
                                        </p:tav>
                                      </p:tavLst>
                                    </p:anim>
                                    <p:anim calcmode="lin" valueType="num">
                                      <p:cBhvr>
                                        <p:cTn id="13" dur="2000" fill="hold"/>
                                        <p:tgtEl>
                                          <p:spTgt spid="10243">
                                            <p:txEl>
                                              <p:pRg st="1" end="1"/>
                                            </p:txEl>
                                          </p:spTgt>
                                        </p:tgtEl>
                                        <p:attrNameLst>
                                          <p:attrName>ppt_y</p:attrName>
                                        </p:attrNameLst>
                                      </p:cBhvr>
                                      <p:tavLst>
                                        <p:tav tm="0">
                                          <p:val>
                                            <p:strVal val="#ppt_y+.1"/>
                                          </p:val>
                                        </p:tav>
                                        <p:tav tm="100000">
                                          <p:val>
                                            <p:strVal val="#ppt_y"/>
                                          </p:val>
                                        </p:tav>
                                      </p:tavLst>
                                    </p:anim>
                                  </p:childTnLst>
                                </p:cTn>
                              </p:par>
                            </p:childTnLst>
                          </p:cTn>
                        </p:par>
                        <p:par>
                          <p:cTn id="14" fill="hold">
                            <p:stCondLst>
                              <p:cond delay="4500"/>
                            </p:stCondLst>
                            <p:childTnLst>
                              <p:par>
                                <p:cTn id="15" presetID="42" presetClass="entr" presetSubtype="0" fill="hold" nodeType="afterEffect">
                                  <p:stCondLst>
                                    <p:cond delay="500"/>
                                  </p:stCondLst>
                                  <p:childTnLst>
                                    <p:set>
                                      <p:cBhvr>
                                        <p:cTn id="16" dur="1" fill="hold">
                                          <p:stCondLst>
                                            <p:cond delay="0"/>
                                          </p:stCondLst>
                                        </p:cTn>
                                        <p:tgtEl>
                                          <p:spTgt spid="10243">
                                            <p:txEl>
                                              <p:pRg st="2" end="2"/>
                                            </p:txEl>
                                          </p:spTgt>
                                        </p:tgtEl>
                                        <p:attrNameLst>
                                          <p:attrName>style.visibility</p:attrName>
                                        </p:attrNameLst>
                                      </p:cBhvr>
                                      <p:to>
                                        <p:strVal val="visible"/>
                                      </p:to>
                                    </p:set>
                                    <p:animEffect transition="in" filter="fade">
                                      <p:cBhvr>
                                        <p:cTn id="17" dur="2000"/>
                                        <p:tgtEl>
                                          <p:spTgt spid="10243">
                                            <p:txEl>
                                              <p:pRg st="2" end="2"/>
                                            </p:txEl>
                                          </p:spTgt>
                                        </p:tgtEl>
                                      </p:cBhvr>
                                    </p:animEffect>
                                    <p:anim calcmode="lin" valueType="num">
                                      <p:cBhvr>
                                        <p:cTn id="18" dur="2000" fill="hold"/>
                                        <p:tgtEl>
                                          <p:spTgt spid="10243">
                                            <p:txEl>
                                              <p:pRg st="2" end="2"/>
                                            </p:txEl>
                                          </p:spTgt>
                                        </p:tgtEl>
                                        <p:attrNameLst>
                                          <p:attrName>ppt_x</p:attrName>
                                        </p:attrNameLst>
                                      </p:cBhvr>
                                      <p:tavLst>
                                        <p:tav tm="0">
                                          <p:val>
                                            <p:strVal val="#ppt_x"/>
                                          </p:val>
                                        </p:tav>
                                        <p:tav tm="100000">
                                          <p:val>
                                            <p:strVal val="#ppt_x"/>
                                          </p:val>
                                        </p:tav>
                                      </p:tavLst>
                                    </p:anim>
                                    <p:anim calcmode="lin" valueType="num">
                                      <p:cBhvr>
                                        <p:cTn id="19" dur="2000" fill="hold"/>
                                        <p:tgtEl>
                                          <p:spTgt spid="1024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 Box 3"/>
          <p:cNvSpPr txBox="1">
            <a:spLocks noChangeArrowheads="1"/>
          </p:cNvSpPr>
          <p:nvPr/>
        </p:nvSpPr>
        <p:spPr bwMode="auto">
          <a:xfrm>
            <a:off x="419100" y="1124744"/>
            <a:ext cx="6025108" cy="3046988"/>
          </a:xfrm>
          <a:prstGeom prst="rect">
            <a:avLst/>
          </a:prstGeom>
          <a:noFill/>
          <a:ln w="9525">
            <a:noFill/>
            <a:miter lim="800000"/>
            <a:headEnd/>
            <a:tailEnd/>
          </a:ln>
        </p:spPr>
        <p:txBody>
          <a:bodyPr wrap="square">
            <a:spAutoFit/>
          </a:bodyPr>
          <a:lstStyle/>
          <a:p>
            <a:pPr marL="457200" indent="-457200">
              <a:spcBef>
                <a:spcPct val="50000"/>
              </a:spcBef>
              <a:buFont typeface="+mj-lt"/>
              <a:buAutoNum type="alphaLcPeriod" startAt="2"/>
            </a:pPr>
            <a:r>
              <a:rPr lang="es-ES" dirty="0">
                <a:solidFill>
                  <a:srgbClr val="002060"/>
                </a:solidFill>
                <a:latin typeface="Calibri" pitchFamily="34" charset="0"/>
              </a:rPr>
              <a:t>Inspirándonos en el apóstol san Pablo, podemos decir que la  esperanza cristiana ha de infundir en el catequista una energía interior que se manifiesta singularmente en la alegría íntima de saberse ministro </a:t>
            </a:r>
            <a:r>
              <a:rPr lang="es-ES" dirty="0" smtClean="0">
                <a:solidFill>
                  <a:srgbClr val="002060"/>
                </a:solidFill>
                <a:latin typeface="Calibri" pitchFamily="34" charset="0"/>
              </a:rPr>
              <a:t>del Evangelio</a:t>
            </a:r>
            <a:r>
              <a:rPr lang="es-ES" dirty="0">
                <a:solidFill>
                  <a:srgbClr val="002060"/>
                </a:solidFill>
                <a:latin typeface="Calibri" pitchFamily="34" charset="0"/>
              </a:rPr>
              <a:t>, aunque ello mismo sea </a:t>
            </a:r>
            <a:r>
              <a:rPr lang="es-ES" dirty="0" smtClean="0">
                <a:solidFill>
                  <a:srgbClr val="002060"/>
                </a:solidFill>
                <a:latin typeface="Calibri" pitchFamily="34" charset="0"/>
              </a:rPr>
              <a:t>a la vez </a:t>
            </a:r>
            <a:r>
              <a:rPr lang="es-ES" dirty="0">
                <a:solidFill>
                  <a:srgbClr val="002060"/>
                </a:solidFill>
                <a:latin typeface="Calibri" pitchFamily="34" charset="0"/>
              </a:rPr>
              <a:t>la causa de algunos (o muchos) sufrimientos.</a:t>
            </a:r>
          </a:p>
        </p:txBody>
      </p:sp>
      <p:sp>
        <p:nvSpPr>
          <p:cNvPr id="11268" name="Text Box 4"/>
          <p:cNvSpPr txBox="1">
            <a:spLocks noChangeArrowheads="1"/>
          </p:cNvSpPr>
          <p:nvPr/>
        </p:nvSpPr>
        <p:spPr bwMode="auto">
          <a:xfrm>
            <a:off x="190500" y="4293096"/>
            <a:ext cx="8763000" cy="2124837"/>
          </a:xfrm>
          <a:prstGeom prst="roundRect">
            <a:avLst>
              <a:gd name="adj" fmla="val 13043"/>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algn="ctr">
              <a:lnSpc>
                <a:spcPct val="110000"/>
              </a:lnSpc>
              <a:spcBef>
                <a:spcPts val="0"/>
              </a:spcBef>
            </a:pPr>
            <a:r>
              <a:rPr lang="es-ES" sz="2200" dirty="0">
                <a:latin typeface="Calibri" pitchFamily="34" charset="0"/>
              </a:rPr>
              <a:t>«Ojalá que el mundo pueda percibir la Buena nueva, </a:t>
            </a:r>
            <a:endParaRPr lang="es-ES" sz="2200" dirty="0" smtClean="0">
              <a:latin typeface="Calibri" pitchFamily="34" charset="0"/>
            </a:endParaRPr>
          </a:p>
          <a:p>
            <a:pPr algn="ctr">
              <a:lnSpc>
                <a:spcPct val="110000"/>
              </a:lnSpc>
              <a:spcBef>
                <a:spcPts val="0"/>
              </a:spcBef>
            </a:pPr>
            <a:r>
              <a:rPr lang="es-ES" sz="2200" dirty="0" smtClean="0">
                <a:latin typeface="Calibri" pitchFamily="34" charset="0"/>
              </a:rPr>
              <a:t>no </a:t>
            </a:r>
            <a:r>
              <a:rPr lang="es-ES" sz="2200" dirty="0">
                <a:latin typeface="Calibri" pitchFamily="34" charset="0"/>
              </a:rPr>
              <a:t>a través de evangelizadores tristes y desalentados, </a:t>
            </a:r>
            <a:endParaRPr lang="es-ES" sz="2200" dirty="0" smtClean="0">
              <a:latin typeface="Calibri" pitchFamily="34" charset="0"/>
            </a:endParaRPr>
          </a:p>
          <a:p>
            <a:pPr algn="ctr">
              <a:lnSpc>
                <a:spcPct val="110000"/>
              </a:lnSpc>
              <a:spcBef>
                <a:spcPts val="0"/>
              </a:spcBef>
            </a:pPr>
            <a:r>
              <a:rPr lang="es-ES" sz="2200" dirty="0" smtClean="0">
                <a:latin typeface="Calibri" pitchFamily="34" charset="0"/>
              </a:rPr>
              <a:t>impacientes </a:t>
            </a:r>
            <a:r>
              <a:rPr lang="es-ES" sz="2200" dirty="0">
                <a:latin typeface="Calibri" pitchFamily="34" charset="0"/>
              </a:rPr>
              <a:t>o ansiosos, sino a través de ministros del Evangelio </a:t>
            </a:r>
            <a:endParaRPr lang="es-ES" sz="2200" dirty="0" smtClean="0">
              <a:latin typeface="Calibri" pitchFamily="34" charset="0"/>
            </a:endParaRPr>
          </a:p>
          <a:p>
            <a:pPr algn="ctr">
              <a:lnSpc>
                <a:spcPct val="110000"/>
              </a:lnSpc>
              <a:spcBef>
                <a:spcPts val="0"/>
              </a:spcBef>
            </a:pPr>
            <a:r>
              <a:rPr lang="es-ES" sz="2200" dirty="0" smtClean="0">
                <a:latin typeface="Calibri" pitchFamily="34" charset="0"/>
              </a:rPr>
              <a:t>cuya </a:t>
            </a:r>
            <a:r>
              <a:rPr lang="es-ES" sz="2200" dirty="0">
                <a:latin typeface="Calibri" pitchFamily="34" charset="0"/>
              </a:rPr>
              <a:t>vida irradia el fervor de quienes han recibido la alegría de Cristo» </a:t>
            </a:r>
            <a:endParaRPr lang="es-ES" sz="2200" dirty="0" smtClean="0">
              <a:latin typeface="Calibri" pitchFamily="34" charset="0"/>
            </a:endParaRPr>
          </a:p>
          <a:p>
            <a:pPr algn="ctr">
              <a:lnSpc>
                <a:spcPct val="110000"/>
              </a:lnSpc>
              <a:spcBef>
                <a:spcPts val="0"/>
              </a:spcBef>
            </a:pPr>
            <a:r>
              <a:rPr lang="es-ES" sz="2000" dirty="0" smtClean="0">
                <a:latin typeface="Calibri" pitchFamily="34" charset="0"/>
              </a:rPr>
              <a:t>(</a:t>
            </a:r>
            <a:r>
              <a:rPr lang="es-ES" sz="2000" dirty="0">
                <a:latin typeface="Calibri" pitchFamily="34" charset="0"/>
              </a:rPr>
              <a:t>Pablo VI, </a:t>
            </a:r>
            <a:r>
              <a:rPr lang="es-ES" sz="2000" i="1" dirty="0" err="1">
                <a:latin typeface="Calibri" pitchFamily="34" charset="0"/>
              </a:rPr>
              <a:t>Evangelii</a:t>
            </a:r>
            <a:r>
              <a:rPr lang="es-ES" sz="2000" i="1" dirty="0">
                <a:latin typeface="Calibri" pitchFamily="34" charset="0"/>
              </a:rPr>
              <a:t> </a:t>
            </a:r>
            <a:r>
              <a:rPr lang="es-ES" sz="2000" i="1" dirty="0" err="1">
                <a:latin typeface="Calibri" pitchFamily="34" charset="0"/>
              </a:rPr>
              <a:t>nuntiandi</a:t>
            </a:r>
            <a:r>
              <a:rPr lang="es-ES" sz="2000" dirty="0">
                <a:latin typeface="Calibri" pitchFamily="34" charset="0"/>
              </a:rPr>
              <a:t>, 80).</a:t>
            </a:r>
          </a:p>
        </p:txBody>
      </p:sp>
      <p:sp>
        <p:nvSpPr>
          <p:cNvPr id="5" name="Text Box 2"/>
          <p:cNvSpPr txBox="1">
            <a:spLocks noChangeArrowheads="1"/>
          </p:cNvSpPr>
          <p:nvPr/>
        </p:nvSpPr>
        <p:spPr bwMode="auto">
          <a:xfrm>
            <a:off x="114300" y="116632"/>
            <a:ext cx="8915400" cy="669965"/>
          </a:xfrm>
          <a:prstGeom prst="round2DiagRect">
            <a:avLst>
              <a:gd name="adj1" fmla="val 38282"/>
              <a:gd name="adj2" fmla="val 0"/>
            </a:avLst>
          </a:prstGeom>
          <a:ln w="3175">
            <a:prstDash val="solid"/>
            <a:headEnd/>
            <a:tailEnd/>
          </a:ln>
          <a:effectLst>
            <a:outerShdw blurRad="50800" dist="38100" dir="10800000" algn="r"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square">
            <a:spAutoFit/>
          </a:bodyPr>
          <a:lstStyle/>
          <a:p>
            <a:pPr marL="663575" indent="-663575">
              <a:spcBef>
                <a:spcPct val="50000"/>
              </a:spcBef>
            </a:pPr>
            <a:r>
              <a:rPr lang="es-ES" sz="2800" b="1" dirty="0">
                <a:solidFill>
                  <a:srgbClr val="002060"/>
                </a:solidFill>
                <a:latin typeface="Calibri" pitchFamily="34" charset="0"/>
              </a:rPr>
              <a:t>2</a:t>
            </a:r>
            <a:r>
              <a:rPr lang="es-ES" sz="2800" b="1" dirty="0" smtClean="0">
                <a:solidFill>
                  <a:srgbClr val="002060"/>
                </a:solidFill>
                <a:latin typeface="Calibri" pitchFamily="34" charset="0"/>
              </a:rPr>
              <a:t>. El </a:t>
            </a:r>
            <a:r>
              <a:rPr lang="es-ES" sz="2800" b="1" dirty="0">
                <a:solidFill>
                  <a:srgbClr val="002060"/>
                </a:solidFill>
                <a:latin typeface="Calibri" pitchFamily="34" charset="0"/>
              </a:rPr>
              <a:t>catequista, testigo de </a:t>
            </a:r>
            <a:r>
              <a:rPr lang="es-ES" sz="2800" b="1" dirty="0" smtClean="0">
                <a:solidFill>
                  <a:srgbClr val="002060"/>
                </a:solidFill>
                <a:latin typeface="Calibri" pitchFamily="34" charset="0"/>
              </a:rPr>
              <a:t>la esperanza</a:t>
            </a:r>
            <a:endParaRPr lang="es-ES" sz="2800" b="1" dirty="0">
              <a:solidFill>
                <a:srgbClr val="002060"/>
              </a:solidFill>
              <a:latin typeface="Calibri" pitchFamily="34" charset="0"/>
            </a:endParaRPr>
          </a:p>
        </p:txBody>
      </p:sp>
      <p:pic>
        <p:nvPicPr>
          <p:cNvPr id="11270" name="Picture 6" descr="http://2.bp.blogspot.com/-bcaTJ0YOhL4/TaNHXcRlZ2I/AAAAAAAAAFQ/pJyAgukaOvc/s1600/alegria.jpg"/>
          <p:cNvPicPr>
            <a:picLocks noChangeAspect="1" noChangeArrowheads="1"/>
          </p:cNvPicPr>
          <p:nvPr/>
        </p:nvPicPr>
        <p:blipFill>
          <a:blip r:embed="rId2" cstate="print"/>
          <a:srcRect t="4554" b="6629"/>
          <a:stretch>
            <a:fillRect/>
          </a:stretch>
        </p:blipFill>
        <p:spPr bwMode="auto">
          <a:xfrm>
            <a:off x="6516216" y="1052736"/>
            <a:ext cx="2393336" cy="2952328"/>
          </a:xfrm>
          <a:prstGeom prst="star32">
            <a:avLst>
              <a:gd name="adj" fmla="val 47824"/>
            </a:avLst>
          </a:prstGeom>
          <a:noFill/>
        </p:spPr>
      </p:pic>
      <p:sp>
        <p:nvSpPr>
          <p:cNvPr id="7" name="6 CuadroTexto"/>
          <p:cNvSpPr txBox="1"/>
          <p:nvPr/>
        </p:nvSpPr>
        <p:spPr>
          <a:xfrm>
            <a:off x="8135888" y="6457890"/>
            <a:ext cx="1008112" cy="400110"/>
          </a:xfrm>
          <a:prstGeom prst="rect">
            <a:avLst/>
          </a:prstGeom>
          <a:noFill/>
        </p:spPr>
        <p:txBody>
          <a:bodyPr wrap="square" rtlCol="0">
            <a:spAutoFit/>
          </a:bodyPr>
          <a:lstStyle/>
          <a:p>
            <a:pPr algn="ctr"/>
            <a:r>
              <a:rPr lang="es-ES" sz="2000" b="1" dirty="0" smtClean="0">
                <a:latin typeface="Calibri" pitchFamily="34" charset="0"/>
                <a:hlinkClick r:id="rId3" action="ppaction://hlinksldjump"/>
              </a:rPr>
              <a:t>Índice</a:t>
            </a:r>
            <a:endParaRPr lang="es-ES" sz="2000" b="1" dirty="0">
              <a:latin typeface="Calibri" pitchFamily="34" charset="0"/>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500"/>
                                  </p:stCondLst>
                                  <p:childTnLst>
                                    <p:set>
                                      <p:cBhvr>
                                        <p:cTn id="6" dur="1" fill="hold">
                                          <p:stCondLst>
                                            <p:cond delay="0"/>
                                          </p:stCondLst>
                                        </p:cTn>
                                        <p:tgtEl>
                                          <p:spTgt spid="11267">
                                            <p:txEl>
                                              <p:pRg st="0" end="0"/>
                                            </p:txEl>
                                          </p:spTgt>
                                        </p:tgtEl>
                                        <p:attrNameLst>
                                          <p:attrName>style.visibility</p:attrName>
                                        </p:attrNameLst>
                                      </p:cBhvr>
                                      <p:to>
                                        <p:strVal val="visible"/>
                                      </p:to>
                                    </p:set>
                                    <p:animEffect transition="in" filter="fade">
                                      <p:cBhvr>
                                        <p:cTn id="7" dur="2000"/>
                                        <p:tgtEl>
                                          <p:spTgt spid="11267">
                                            <p:txEl>
                                              <p:pRg st="0" end="0"/>
                                            </p:txEl>
                                          </p:spTgt>
                                        </p:tgtEl>
                                      </p:cBhvr>
                                    </p:animEffect>
                                    <p:anim calcmode="lin" valueType="num">
                                      <p:cBhvr>
                                        <p:cTn id="8" dur="2000" fill="hold"/>
                                        <p:tgtEl>
                                          <p:spTgt spid="11267">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11267">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500"/>
                            </p:stCondLst>
                            <p:childTnLst>
                              <p:par>
                                <p:cTn id="11" presetID="53" presetClass="entr" presetSubtype="0" fill="hold" nodeType="afterEffect">
                                  <p:stCondLst>
                                    <p:cond delay="500"/>
                                  </p:stCondLst>
                                  <p:childTnLst>
                                    <p:set>
                                      <p:cBhvr>
                                        <p:cTn id="12" dur="1" fill="hold">
                                          <p:stCondLst>
                                            <p:cond delay="0"/>
                                          </p:stCondLst>
                                        </p:cTn>
                                        <p:tgtEl>
                                          <p:spTgt spid="11270"/>
                                        </p:tgtEl>
                                        <p:attrNameLst>
                                          <p:attrName>style.visibility</p:attrName>
                                        </p:attrNameLst>
                                      </p:cBhvr>
                                      <p:to>
                                        <p:strVal val="visible"/>
                                      </p:to>
                                    </p:set>
                                    <p:anim calcmode="lin" valueType="num">
                                      <p:cBhvr>
                                        <p:cTn id="13" dur="2000" fill="hold"/>
                                        <p:tgtEl>
                                          <p:spTgt spid="11270"/>
                                        </p:tgtEl>
                                        <p:attrNameLst>
                                          <p:attrName>ppt_w</p:attrName>
                                        </p:attrNameLst>
                                      </p:cBhvr>
                                      <p:tavLst>
                                        <p:tav tm="0">
                                          <p:val>
                                            <p:fltVal val="0"/>
                                          </p:val>
                                        </p:tav>
                                        <p:tav tm="100000">
                                          <p:val>
                                            <p:strVal val="#ppt_w"/>
                                          </p:val>
                                        </p:tav>
                                      </p:tavLst>
                                    </p:anim>
                                    <p:anim calcmode="lin" valueType="num">
                                      <p:cBhvr>
                                        <p:cTn id="14" dur="2000" fill="hold"/>
                                        <p:tgtEl>
                                          <p:spTgt spid="11270"/>
                                        </p:tgtEl>
                                        <p:attrNameLst>
                                          <p:attrName>ppt_h</p:attrName>
                                        </p:attrNameLst>
                                      </p:cBhvr>
                                      <p:tavLst>
                                        <p:tav tm="0">
                                          <p:val>
                                            <p:fltVal val="0"/>
                                          </p:val>
                                        </p:tav>
                                        <p:tav tm="100000">
                                          <p:val>
                                            <p:strVal val="#ppt_h"/>
                                          </p:val>
                                        </p:tav>
                                      </p:tavLst>
                                    </p:anim>
                                    <p:animEffect transition="in" filter="fade">
                                      <p:cBhvr>
                                        <p:cTn id="15" dur="2000"/>
                                        <p:tgtEl>
                                          <p:spTgt spid="11270"/>
                                        </p:tgtEl>
                                      </p:cBhvr>
                                    </p:animEffect>
                                  </p:childTnLst>
                                </p:cTn>
                              </p:par>
                            </p:childTnLst>
                          </p:cTn>
                        </p:par>
                        <p:par>
                          <p:cTn id="16" fill="hold">
                            <p:stCondLst>
                              <p:cond delay="5000"/>
                            </p:stCondLst>
                            <p:childTnLst>
                              <p:par>
                                <p:cTn id="17" presetID="53" presetClass="entr" presetSubtype="0" fill="hold" grpId="0" nodeType="afterEffect">
                                  <p:stCondLst>
                                    <p:cond delay="500"/>
                                  </p:stCondLst>
                                  <p:childTnLst>
                                    <p:set>
                                      <p:cBhvr>
                                        <p:cTn id="18" dur="1" fill="hold">
                                          <p:stCondLst>
                                            <p:cond delay="0"/>
                                          </p:stCondLst>
                                        </p:cTn>
                                        <p:tgtEl>
                                          <p:spTgt spid="11268"/>
                                        </p:tgtEl>
                                        <p:attrNameLst>
                                          <p:attrName>style.visibility</p:attrName>
                                        </p:attrNameLst>
                                      </p:cBhvr>
                                      <p:to>
                                        <p:strVal val="visible"/>
                                      </p:to>
                                    </p:set>
                                    <p:anim calcmode="lin" valueType="num">
                                      <p:cBhvr>
                                        <p:cTn id="19" dur="2000" fill="hold"/>
                                        <p:tgtEl>
                                          <p:spTgt spid="11268"/>
                                        </p:tgtEl>
                                        <p:attrNameLst>
                                          <p:attrName>ppt_w</p:attrName>
                                        </p:attrNameLst>
                                      </p:cBhvr>
                                      <p:tavLst>
                                        <p:tav tm="0">
                                          <p:val>
                                            <p:fltVal val="0"/>
                                          </p:val>
                                        </p:tav>
                                        <p:tav tm="100000">
                                          <p:val>
                                            <p:strVal val="#ppt_w"/>
                                          </p:val>
                                        </p:tav>
                                      </p:tavLst>
                                    </p:anim>
                                    <p:anim calcmode="lin" valueType="num">
                                      <p:cBhvr>
                                        <p:cTn id="20" dur="2000" fill="hold"/>
                                        <p:tgtEl>
                                          <p:spTgt spid="11268"/>
                                        </p:tgtEl>
                                        <p:attrNameLst>
                                          <p:attrName>ppt_h</p:attrName>
                                        </p:attrNameLst>
                                      </p:cBhvr>
                                      <p:tavLst>
                                        <p:tav tm="0">
                                          <p:val>
                                            <p:fltVal val="0"/>
                                          </p:val>
                                        </p:tav>
                                        <p:tav tm="100000">
                                          <p:val>
                                            <p:strVal val="#ppt_h"/>
                                          </p:val>
                                        </p:tav>
                                      </p:tavLst>
                                    </p:anim>
                                    <p:animEffect transition="in" filter="fade">
                                      <p:cBhvr>
                                        <p:cTn id="21" dur="20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3" name="Picture 5" descr="http://1.bp.blogspot.com/_6Lhw-72D58E/S8trUX4eATI/AAAAAAAACuY/9EECIGj3kB0/s1600/LagunaVerdes_20100418_Estrella_peq+(1).jpg"/>
          <p:cNvPicPr>
            <a:picLocks noChangeAspect="1" noChangeArrowheads="1"/>
          </p:cNvPicPr>
          <p:nvPr/>
        </p:nvPicPr>
        <p:blipFill>
          <a:blip r:embed="rId2" cstate="print"/>
          <a:srcRect/>
          <a:stretch>
            <a:fillRect/>
          </a:stretch>
        </p:blipFill>
        <p:spPr bwMode="auto">
          <a:xfrm>
            <a:off x="1387255" y="1268760"/>
            <a:ext cx="6369490" cy="477565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2291" name="Text Box 3"/>
          <p:cNvSpPr txBox="1">
            <a:spLocks noChangeArrowheads="1"/>
          </p:cNvSpPr>
          <p:nvPr/>
        </p:nvSpPr>
        <p:spPr bwMode="auto">
          <a:xfrm>
            <a:off x="395536" y="1124744"/>
            <a:ext cx="8352928" cy="3231654"/>
          </a:xfrm>
          <a:prstGeom prst="rect">
            <a:avLst/>
          </a:prstGeom>
          <a:noFill/>
          <a:ln w="9525">
            <a:noFill/>
            <a:miter lim="800000"/>
            <a:headEnd/>
            <a:tailEnd/>
          </a:ln>
        </p:spPr>
        <p:txBody>
          <a:bodyPr wrap="square">
            <a:spAutoFit/>
          </a:bodyPr>
          <a:lstStyle/>
          <a:p>
            <a:pPr marL="187325" indent="-187325"/>
            <a:r>
              <a:rPr lang="es-ES" dirty="0"/>
              <a:t>	</a:t>
            </a:r>
            <a:r>
              <a:rPr lang="es-ES" sz="2600" b="1" dirty="0">
                <a:solidFill>
                  <a:srgbClr val="002060"/>
                </a:solidFill>
                <a:latin typeface="Calibri" pitchFamily="34" charset="0"/>
              </a:rPr>
              <a:t>La esperanza del catequista nace, pues, de la misma fe que está llamado a anunciar:</a:t>
            </a:r>
          </a:p>
          <a:p>
            <a:pPr marL="514350" indent="-514350">
              <a:spcBef>
                <a:spcPct val="50000"/>
              </a:spcBef>
              <a:buFont typeface="+mj-lt"/>
              <a:buAutoNum type="arabicPeriod" startAt="3"/>
            </a:pPr>
            <a:r>
              <a:rPr lang="es-ES" dirty="0">
                <a:solidFill>
                  <a:srgbClr val="002060"/>
                </a:solidFill>
                <a:latin typeface="Calibri" pitchFamily="34" charset="0"/>
              </a:rPr>
              <a:t>Apoyado en esta esperanza, el catequista, está seguro de poder superar los obstáculos y dificultades inherentes a su tarea. No le faltarán ánimos para asumir e incluso dar sentido a los sufrimientos que </a:t>
            </a:r>
            <a:r>
              <a:rPr lang="es-ES" dirty="0" smtClean="0">
                <a:solidFill>
                  <a:srgbClr val="002060"/>
                </a:solidFill>
                <a:latin typeface="Calibri" pitchFamily="34" charset="0"/>
              </a:rPr>
              <a:t>le </a:t>
            </a:r>
            <a:r>
              <a:rPr lang="es-ES" dirty="0">
                <a:solidFill>
                  <a:srgbClr val="002060"/>
                </a:solidFill>
                <a:latin typeface="Calibri" pitchFamily="34" charset="0"/>
              </a:rPr>
              <a:t>sobrevendrán en el ejercicio de su función:</a:t>
            </a:r>
          </a:p>
          <a:p>
            <a:pPr marL="663575" lvl="1" indent="-285750"/>
            <a:endParaRPr lang="es-ES" sz="2000" dirty="0"/>
          </a:p>
        </p:txBody>
      </p:sp>
      <p:sp>
        <p:nvSpPr>
          <p:cNvPr id="4" name="Text Box 2"/>
          <p:cNvSpPr txBox="1">
            <a:spLocks noChangeArrowheads="1"/>
          </p:cNvSpPr>
          <p:nvPr/>
        </p:nvSpPr>
        <p:spPr bwMode="auto">
          <a:xfrm>
            <a:off x="114300" y="116632"/>
            <a:ext cx="8915400" cy="669965"/>
          </a:xfrm>
          <a:prstGeom prst="round2DiagRect">
            <a:avLst>
              <a:gd name="adj1" fmla="val 38282"/>
              <a:gd name="adj2" fmla="val 0"/>
            </a:avLst>
          </a:prstGeom>
          <a:ln w="3175">
            <a:prstDash val="solid"/>
            <a:headEnd/>
            <a:tailEnd/>
          </a:ln>
          <a:effectLst>
            <a:outerShdw blurRad="50800" dist="38100" dir="10800000" algn="r"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square">
            <a:spAutoFit/>
          </a:bodyPr>
          <a:lstStyle/>
          <a:p>
            <a:pPr marL="663575" indent="-663575">
              <a:spcBef>
                <a:spcPct val="50000"/>
              </a:spcBef>
            </a:pPr>
            <a:r>
              <a:rPr lang="es-ES" sz="2800" b="1" dirty="0">
                <a:solidFill>
                  <a:srgbClr val="002060"/>
                </a:solidFill>
                <a:latin typeface="Calibri" pitchFamily="34" charset="0"/>
              </a:rPr>
              <a:t>2</a:t>
            </a:r>
            <a:r>
              <a:rPr lang="es-ES" sz="2800" b="1" dirty="0" smtClean="0">
                <a:solidFill>
                  <a:srgbClr val="002060"/>
                </a:solidFill>
                <a:latin typeface="Calibri" pitchFamily="34" charset="0"/>
              </a:rPr>
              <a:t>. El </a:t>
            </a:r>
            <a:r>
              <a:rPr lang="es-ES" sz="2800" b="1" dirty="0">
                <a:solidFill>
                  <a:srgbClr val="002060"/>
                </a:solidFill>
                <a:latin typeface="Calibri" pitchFamily="34" charset="0"/>
              </a:rPr>
              <a:t>catequista, testigo de </a:t>
            </a:r>
            <a:r>
              <a:rPr lang="es-ES" sz="2800" b="1" dirty="0" smtClean="0">
                <a:solidFill>
                  <a:srgbClr val="002060"/>
                </a:solidFill>
                <a:latin typeface="Calibri" pitchFamily="34" charset="0"/>
              </a:rPr>
              <a:t>la esperanza</a:t>
            </a:r>
            <a:endParaRPr lang="es-ES" sz="2800" b="1" dirty="0">
              <a:solidFill>
                <a:srgbClr val="002060"/>
              </a:solidFill>
              <a:latin typeface="Calibri" pitchFamily="34" charset="0"/>
            </a:endParaRPr>
          </a:p>
        </p:txBody>
      </p:sp>
      <p:sp>
        <p:nvSpPr>
          <p:cNvPr id="6" name="5 CuadroTexto"/>
          <p:cNvSpPr txBox="1"/>
          <p:nvPr/>
        </p:nvSpPr>
        <p:spPr>
          <a:xfrm>
            <a:off x="8135888" y="6457890"/>
            <a:ext cx="1008112" cy="400110"/>
          </a:xfrm>
          <a:prstGeom prst="rect">
            <a:avLst/>
          </a:prstGeom>
          <a:noFill/>
        </p:spPr>
        <p:txBody>
          <a:bodyPr wrap="square" rtlCol="0">
            <a:spAutoFit/>
          </a:bodyPr>
          <a:lstStyle/>
          <a:p>
            <a:pPr algn="ctr"/>
            <a:r>
              <a:rPr lang="es-ES" sz="2000" b="1" dirty="0" smtClean="0">
                <a:latin typeface="Calibri" pitchFamily="34" charset="0"/>
                <a:hlinkClick r:id="rId3" action="ppaction://hlinksldjump"/>
              </a:rPr>
              <a:t>Índice</a:t>
            </a:r>
            <a:endParaRPr lang="es-ES" sz="2000" b="1" dirty="0">
              <a:latin typeface="Calibri" pitchFamily="34" charset="0"/>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animEffect transition="in" filter="fade">
                                      <p:cBhvr>
                                        <p:cTn id="7" dur="2000"/>
                                        <p:tgtEl>
                                          <p:spTgt spid="12291">
                                            <p:txEl>
                                              <p:pRg st="1" end="1"/>
                                            </p:txEl>
                                          </p:spTgt>
                                        </p:tgtEl>
                                      </p:cBhvr>
                                    </p:animEffect>
                                    <p:anim calcmode="lin" valueType="num">
                                      <p:cBhvr>
                                        <p:cTn id="8" dur="2000" fill="hold"/>
                                        <p:tgtEl>
                                          <p:spTgt spid="12291">
                                            <p:txEl>
                                              <p:pRg st="1" end="1"/>
                                            </p:txEl>
                                          </p:spTgt>
                                        </p:tgtEl>
                                        <p:attrNameLst>
                                          <p:attrName>ppt_x</p:attrName>
                                        </p:attrNameLst>
                                      </p:cBhvr>
                                      <p:tavLst>
                                        <p:tav tm="0">
                                          <p:val>
                                            <p:strVal val="#ppt_x"/>
                                          </p:val>
                                        </p:tav>
                                        <p:tav tm="100000">
                                          <p:val>
                                            <p:strVal val="#ppt_x"/>
                                          </p:val>
                                        </p:tav>
                                      </p:tavLst>
                                    </p:anim>
                                    <p:anim calcmode="lin" valueType="num">
                                      <p:cBhvr>
                                        <p:cTn id="9" dur="2000" fill="hold"/>
                                        <p:tgtEl>
                                          <p:spTgt spid="12291">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10" presetClass="entr" presetSubtype="0" fill="hold" nodeType="afterEffect">
                                  <p:stCondLst>
                                    <p:cond delay="3000"/>
                                  </p:stCondLst>
                                  <p:childTnLst>
                                    <p:set>
                                      <p:cBhvr>
                                        <p:cTn id="12" dur="1" fill="hold">
                                          <p:stCondLst>
                                            <p:cond delay="0"/>
                                          </p:stCondLst>
                                        </p:cTn>
                                        <p:tgtEl>
                                          <p:spTgt spid="12293"/>
                                        </p:tgtEl>
                                        <p:attrNameLst>
                                          <p:attrName>style.visibility</p:attrName>
                                        </p:attrNameLst>
                                      </p:cBhvr>
                                      <p:to>
                                        <p:strVal val="visible"/>
                                      </p:to>
                                    </p:set>
                                    <p:animEffect transition="in" filter="fade">
                                      <p:cBhvr>
                                        <p:cTn id="13" dur="2000"/>
                                        <p:tgtEl>
                                          <p:spTgt spid="12293"/>
                                        </p:tgtEl>
                                      </p:cBhvr>
                                    </p:animEffect>
                                  </p:childTnLst>
                                </p:cTn>
                              </p:par>
                            </p:childTnLst>
                          </p:cTn>
                        </p:par>
                        <p:par>
                          <p:cTn id="14" fill="hold">
                            <p:stCondLst>
                              <p:cond delay="7000"/>
                            </p:stCondLst>
                            <p:childTnLst>
                              <p:par>
                                <p:cTn id="15" presetID="6" presetClass="emph" presetSubtype="0" fill="hold" nodeType="afterEffect">
                                  <p:stCondLst>
                                    <p:cond delay="500"/>
                                  </p:stCondLst>
                                  <p:childTnLst>
                                    <p:animScale>
                                      <p:cBhvr>
                                        <p:cTn id="16" dur="2000" fill="hold"/>
                                        <p:tgtEl>
                                          <p:spTgt spid="12293"/>
                                        </p:tgtEl>
                                      </p:cBhvr>
                                      <p:by x="60000" y="60000"/>
                                    </p:animScale>
                                  </p:childTnLst>
                                </p:cTn>
                              </p:par>
                              <p:par>
                                <p:cTn id="17" presetID="0" presetClass="path" presetSubtype="0" accel="50000" decel="50000" fill="hold" nodeType="withEffect">
                                  <p:stCondLst>
                                    <p:cond delay="500"/>
                                  </p:stCondLst>
                                  <p:childTnLst>
                                    <p:animMotion origin="layout" path="M 0 -1.85185E-6 L 0.19688 0.09283 " pathEditMode="relative" rAng="0" ptsTypes="AA">
                                      <p:cBhvr>
                                        <p:cTn id="18" dur="2000" fill="hold"/>
                                        <p:tgtEl>
                                          <p:spTgt spid="12293"/>
                                        </p:tgtEl>
                                        <p:attrNameLst>
                                          <p:attrName>ppt_x</p:attrName>
                                          <p:attrName>ppt_y</p:attrName>
                                        </p:attrNameLst>
                                      </p:cBhvr>
                                      <p:rCtr x="98"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ext Box 3"/>
          <p:cNvSpPr txBox="1">
            <a:spLocks noChangeArrowheads="1"/>
          </p:cNvSpPr>
          <p:nvPr/>
        </p:nvSpPr>
        <p:spPr bwMode="auto">
          <a:xfrm>
            <a:off x="4572000" y="1556792"/>
            <a:ext cx="4320480" cy="5150128"/>
          </a:xfrm>
          <a:prstGeom prst="rect">
            <a:avLst/>
          </a:prstGeom>
          <a:noFill/>
          <a:ln w="9525">
            <a:noFill/>
            <a:miter lim="800000"/>
            <a:headEnd/>
            <a:tailEnd/>
          </a:ln>
        </p:spPr>
        <p:txBody>
          <a:bodyPr wrap="square">
            <a:spAutoFit/>
          </a:bodyPr>
          <a:lstStyle/>
          <a:p>
            <a:pPr marL="355600" indent="-269875">
              <a:spcAft>
                <a:spcPts val="1000"/>
              </a:spcAft>
              <a:buClr>
                <a:srgbClr val="7030A0"/>
              </a:buClr>
              <a:buSzPct val="150000"/>
              <a:buFont typeface="Wingdings" pitchFamily="2" charset="2"/>
              <a:buChar char="§"/>
            </a:pPr>
            <a:r>
              <a:rPr lang="es-ES" dirty="0" smtClean="0">
                <a:solidFill>
                  <a:srgbClr val="002060"/>
                </a:solidFill>
                <a:latin typeface="Calibri" pitchFamily="34" charset="0"/>
              </a:rPr>
              <a:t>Las </a:t>
            </a:r>
            <a:r>
              <a:rPr lang="es-ES" dirty="0">
                <a:solidFill>
                  <a:srgbClr val="002060"/>
                </a:solidFill>
                <a:latin typeface="Calibri" pitchFamily="34" charset="0"/>
              </a:rPr>
              <a:t>malas disposiciones o limitaciones de los catecúmenos y </a:t>
            </a:r>
            <a:r>
              <a:rPr lang="es-ES" dirty="0" err="1">
                <a:solidFill>
                  <a:srgbClr val="002060"/>
                </a:solidFill>
                <a:latin typeface="Calibri" pitchFamily="34" charset="0"/>
              </a:rPr>
              <a:t>catequizandos</a:t>
            </a:r>
            <a:r>
              <a:rPr lang="es-ES" dirty="0">
                <a:solidFill>
                  <a:srgbClr val="002060"/>
                </a:solidFill>
                <a:latin typeface="Calibri" pitchFamily="34" charset="0"/>
              </a:rPr>
              <a:t> a quienes les cuesta responder al </a:t>
            </a:r>
            <a:r>
              <a:rPr lang="es-ES" dirty="0" smtClean="0">
                <a:solidFill>
                  <a:srgbClr val="002060"/>
                </a:solidFill>
                <a:latin typeface="Calibri" pitchFamily="34" charset="0"/>
              </a:rPr>
              <a:t>Evangelio.</a:t>
            </a:r>
          </a:p>
          <a:p>
            <a:pPr marL="355600" indent="-269875">
              <a:spcAft>
                <a:spcPts val="1000"/>
              </a:spcAft>
              <a:buClr>
                <a:srgbClr val="7030A0"/>
              </a:buClr>
              <a:buSzPct val="150000"/>
              <a:buFont typeface="Wingdings" pitchFamily="2" charset="2"/>
              <a:buChar char="§"/>
            </a:pPr>
            <a:r>
              <a:rPr lang="es-ES" dirty="0" smtClean="0">
                <a:solidFill>
                  <a:srgbClr val="002060"/>
                </a:solidFill>
                <a:latin typeface="Calibri" pitchFamily="34" charset="0"/>
              </a:rPr>
              <a:t>La </a:t>
            </a:r>
            <a:r>
              <a:rPr lang="es-ES" dirty="0">
                <a:solidFill>
                  <a:srgbClr val="002060"/>
                </a:solidFill>
                <a:latin typeface="Calibri" pitchFamily="34" charset="0"/>
              </a:rPr>
              <a:t>propia falta de fe, creadora de una distancia dolorosa entre el Evangelio que anuncia y su vivencia </a:t>
            </a:r>
            <a:r>
              <a:rPr lang="es-ES" dirty="0" smtClean="0">
                <a:solidFill>
                  <a:srgbClr val="002060"/>
                </a:solidFill>
                <a:latin typeface="Calibri" pitchFamily="34" charset="0"/>
              </a:rPr>
              <a:t>real</a:t>
            </a:r>
          </a:p>
          <a:p>
            <a:pPr marL="355600" indent="-269875">
              <a:spcAft>
                <a:spcPts val="1000"/>
              </a:spcAft>
              <a:buClr>
                <a:srgbClr val="7030A0"/>
              </a:buClr>
              <a:buSzPct val="150000"/>
              <a:buFont typeface="Wingdings" pitchFamily="2" charset="2"/>
              <a:buChar char="§"/>
            </a:pPr>
            <a:r>
              <a:rPr lang="es-ES" dirty="0" smtClean="0">
                <a:solidFill>
                  <a:srgbClr val="002060"/>
                </a:solidFill>
                <a:latin typeface="Calibri" pitchFamily="34" charset="0"/>
              </a:rPr>
              <a:t>Los </a:t>
            </a:r>
            <a:r>
              <a:rPr lang="es-ES" dirty="0" err="1">
                <a:solidFill>
                  <a:srgbClr val="002060"/>
                </a:solidFill>
                <a:latin typeface="Calibri" pitchFamily="34" charset="0"/>
              </a:rPr>
              <a:t>contrasignos</a:t>
            </a:r>
            <a:r>
              <a:rPr lang="es-ES" dirty="0">
                <a:solidFill>
                  <a:srgbClr val="002060"/>
                </a:solidFill>
                <a:latin typeface="Calibri" pitchFamily="34" charset="0"/>
              </a:rPr>
              <a:t> </a:t>
            </a:r>
            <a:r>
              <a:rPr lang="es-ES" dirty="0" smtClean="0">
                <a:solidFill>
                  <a:srgbClr val="002060"/>
                </a:solidFill>
                <a:latin typeface="Calibri" pitchFamily="34" charset="0"/>
              </a:rPr>
              <a:t>de la comunidad </a:t>
            </a:r>
            <a:r>
              <a:rPr lang="es-ES" dirty="0">
                <a:solidFill>
                  <a:srgbClr val="002060"/>
                </a:solidFill>
                <a:latin typeface="Calibri" pitchFamily="34" charset="0"/>
              </a:rPr>
              <a:t>cristiana que desdicen el Evangelio que está llamada a </a:t>
            </a:r>
            <a:r>
              <a:rPr lang="es-ES" dirty="0" smtClean="0">
                <a:solidFill>
                  <a:srgbClr val="002060"/>
                </a:solidFill>
                <a:latin typeface="Calibri" pitchFamily="34" charset="0"/>
              </a:rPr>
              <a:t>transmitir.</a:t>
            </a:r>
          </a:p>
        </p:txBody>
      </p:sp>
      <p:sp>
        <p:nvSpPr>
          <p:cNvPr id="4" name="Text Box 2"/>
          <p:cNvSpPr txBox="1">
            <a:spLocks noChangeArrowheads="1"/>
          </p:cNvSpPr>
          <p:nvPr/>
        </p:nvSpPr>
        <p:spPr bwMode="auto">
          <a:xfrm>
            <a:off x="114300" y="116632"/>
            <a:ext cx="8915400" cy="669965"/>
          </a:xfrm>
          <a:prstGeom prst="round2DiagRect">
            <a:avLst>
              <a:gd name="adj1" fmla="val 38282"/>
              <a:gd name="adj2" fmla="val 0"/>
            </a:avLst>
          </a:prstGeom>
          <a:ln w="3175">
            <a:prstDash val="solid"/>
            <a:headEnd/>
            <a:tailEnd/>
          </a:ln>
          <a:effectLst>
            <a:outerShdw blurRad="50800" dist="38100" dir="10800000" algn="r"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square">
            <a:spAutoFit/>
          </a:bodyPr>
          <a:lstStyle/>
          <a:p>
            <a:pPr marL="663575" indent="-663575">
              <a:spcBef>
                <a:spcPct val="50000"/>
              </a:spcBef>
            </a:pPr>
            <a:r>
              <a:rPr lang="es-ES" sz="2800" b="1" dirty="0">
                <a:solidFill>
                  <a:srgbClr val="002060"/>
                </a:solidFill>
                <a:latin typeface="Calibri" pitchFamily="34" charset="0"/>
              </a:rPr>
              <a:t>2</a:t>
            </a:r>
            <a:r>
              <a:rPr lang="es-ES" sz="2800" b="1" dirty="0" smtClean="0">
                <a:solidFill>
                  <a:srgbClr val="002060"/>
                </a:solidFill>
                <a:latin typeface="Calibri" pitchFamily="34" charset="0"/>
              </a:rPr>
              <a:t>. El </a:t>
            </a:r>
            <a:r>
              <a:rPr lang="es-ES" sz="2800" b="1" dirty="0">
                <a:solidFill>
                  <a:srgbClr val="002060"/>
                </a:solidFill>
                <a:latin typeface="Calibri" pitchFamily="34" charset="0"/>
              </a:rPr>
              <a:t>catequista, testigo de </a:t>
            </a:r>
            <a:r>
              <a:rPr lang="es-ES" sz="2800" b="1" dirty="0" smtClean="0">
                <a:solidFill>
                  <a:srgbClr val="002060"/>
                </a:solidFill>
                <a:latin typeface="Calibri" pitchFamily="34" charset="0"/>
              </a:rPr>
              <a:t>la esperanza</a:t>
            </a:r>
            <a:endParaRPr lang="es-ES" sz="2800" b="1" dirty="0">
              <a:solidFill>
                <a:srgbClr val="002060"/>
              </a:solidFill>
              <a:latin typeface="Calibri" pitchFamily="34" charset="0"/>
            </a:endParaRPr>
          </a:p>
        </p:txBody>
      </p:sp>
      <p:pic>
        <p:nvPicPr>
          <p:cNvPr id="50178" name="Picture 2" descr="http://arainfo.org/wordpress/wp-content/uploads/2012/05/iglesia-escartin.jpg"/>
          <p:cNvPicPr>
            <a:picLocks noChangeAspect="1" noChangeArrowheads="1"/>
          </p:cNvPicPr>
          <p:nvPr/>
        </p:nvPicPr>
        <p:blipFill>
          <a:blip r:embed="rId2" cstate="print"/>
          <a:srcRect/>
          <a:stretch>
            <a:fillRect/>
          </a:stretch>
        </p:blipFill>
        <p:spPr bwMode="auto">
          <a:xfrm>
            <a:off x="251520" y="2060848"/>
            <a:ext cx="4770892" cy="357707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6" name="5 CuadroTexto"/>
          <p:cNvSpPr txBox="1"/>
          <p:nvPr/>
        </p:nvSpPr>
        <p:spPr>
          <a:xfrm>
            <a:off x="8135888" y="6457890"/>
            <a:ext cx="1008112" cy="400110"/>
          </a:xfrm>
          <a:prstGeom prst="rect">
            <a:avLst/>
          </a:prstGeom>
          <a:noFill/>
        </p:spPr>
        <p:txBody>
          <a:bodyPr wrap="square" rtlCol="0">
            <a:spAutoFit/>
          </a:bodyPr>
          <a:lstStyle/>
          <a:p>
            <a:pPr algn="ctr"/>
            <a:r>
              <a:rPr lang="es-ES" sz="2000" b="1" dirty="0" smtClean="0">
                <a:latin typeface="Calibri" pitchFamily="34" charset="0"/>
                <a:hlinkClick r:id="rId3" action="ppaction://hlinksldjump"/>
              </a:rPr>
              <a:t>Índice</a:t>
            </a:r>
            <a:endParaRPr lang="es-ES" sz="2000" b="1" dirty="0">
              <a:latin typeface="Calibri" pitchFamily="34" charset="0"/>
            </a:endParaRPr>
          </a:p>
        </p:txBody>
      </p:sp>
      <p:sp>
        <p:nvSpPr>
          <p:cNvPr id="7" name="6 CuadroTexto"/>
          <p:cNvSpPr txBox="1"/>
          <p:nvPr/>
        </p:nvSpPr>
        <p:spPr>
          <a:xfrm>
            <a:off x="233518" y="908720"/>
            <a:ext cx="8676964" cy="830997"/>
          </a:xfrm>
          <a:prstGeom prst="rect">
            <a:avLst/>
          </a:prstGeom>
          <a:noFill/>
        </p:spPr>
        <p:txBody>
          <a:bodyPr wrap="square" rtlCol="0">
            <a:spAutoFit/>
          </a:bodyPr>
          <a:lstStyle/>
          <a:p>
            <a:r>
              <a:rPr lang="es-ES" dirty="0" smtClean="0">
                <a:solidFill>
                  <a:srgbClr val="002060"/>
                </a:solidFill>
                <a:latin typeface="Calibri" pitchFamily="34" charset="0"/>
              </a:rPr>
              <a:t>Algunas dificultades con las que el catequista se encuentra habitualmente:</a:t>
            </a:r>
            <a:endParaRPr lang="es-ES" dirty="0">
              <a:solidFill>
                <a:srgbClr val="002060"/>
              </a:solidFill>
              <a:latin typeface="Calibri" pitchFamily="34" charset="0"/>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ppt_x</p:attrName>
                                        </p:attrNameLst>
                                      </p:cBhvr>
                                      <p:tavLst>
                                        <p:tav tm="0">
                                          <p:val>
                                            <p:strVal val="#ppt_x"/>
                                          </p:val>
                                        </p:tav>
                                        <p:tav tm="100000">
                                          <p:val>
                                            <p:strVal val="#ppt_x"/>
                                          </p:val>
                                        </p:tav>
                                      </p:tavLst>
                                    </p:anim>
                                    <p:anim calcmode="lin" valueType="num">
                                      <p:cBhvr>
                                        <p:cTn id="9" dur="2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500"/>
                                  </p:stCondLst>
                                  <p:childTnLst>
                                    <p:set>
                                      <p:cBhvr>
                                        <p:cTn id="12" dur="1" fill="hold">
                                          <p:stCondLst>
                                            <p:cond delay="0"/>
                                          </p:stCondLst>
                                        </p:cTn>
                                        <p:tgtEl>
                                          <p:spTgt spid="12291">
                                            <p:txEl>
                                              <p:pRg st="0" end="0"/>
                                            </p:txEl>
                                          </p:spTgt>
                                        </p:tgtEl>
                                        <p:attrNameLst>
                                          <p:attrName>style.visibility</p:attrName>
                                        </p:attrNameLst>
                                      </p:cBhvr>
                                      <p:to>
                                        <p:strVal val="visible"/>
                                      </p:to>
                                    </p:set>
                                    <p:animEffect transition="in" filter="fade">
                                      <p:cBhvr>
                                        <p:cTn id="13" dur="2000"/>
                                        <p:tgtEl>
                                          <p:spTgt spid="12291">
                                            <p:txEl>
                                              <p:pRg st="0" end="0"/>
                                            </p:txEl>
                                          </p:spTgt>
                                        </p:tgtEl>
                                      </p:cBhvr>
                                    </p:animEffect>
                                    <p:anim calcmode="lin" valueType="num">
                                      <p:cBhvr>
                                        <p:cTn id="14" dur="2000" fill="hold"/>
                                        <p:tgtEl>
                                          <p:spTgt spid="12291">
                                            <p:txEl>
                                              <p:pRg st="0" end="0"/>
                                            </p:txEl>
                                          </p:spTgt>
                                        </p:tgtEl>
                                        <p:attrNameLst>
                                          <p:attrName>ppt_x</p:attrName>
                                        </p:attrNameLst>
                                      </p:cBhvr>
                                      <p:tavLst>
                                        <p:tav tm="0">
                                          <p:val>
                                            <p:strVal val="#ppt_x"/>
                                          </p:val>
                                        </p:tav>
                                        <p:tav tm="100000">
                                          <p:val>
                                            <p:strVal val="#ppt_x"/>
                                          </p:val>
                                        </p:tav>
                                      </p:tavLst>
                                    </p:anim>
                                    <p:anim calcmode="lin" valueType="num">
                                      <p:cBhvr>
                                        <p:cTn id="15" dur="2000" fill="hold"/>
                                        <p:tgtEl>
                                          <p:spTgt spid="12291">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4500"/>
                            </p:stCondLst>
                            <p:childTnLst>
                              <p:par>
                                <p:cTn id="17" presetID="42" presetClass="entr" presetSubtype="0" fill="hold" nodeType="afterEffect">
                                  <p:stCondLst>
                                    <p:cond delay="500"/>
                                  </p:stCondLst>
                                  <p:childTnLst>
                                    <p:set>
                                      <p:cBhvr>
                                        <p:cTn id="18" dur="1" fill="hold">
                                          <p:stCondLst>
                                            <p:cond delay="0"/>
                                          </p:stCondLst>
                                        </p:cTn>
                                        <p:tgtEl>
                                          <p:spTgt spid="12291">
                                            <p:txEl>
                                              <p:pRg st="1" end="1"/>
                                            </p:txEl>
                                          </p:spTgt>
                                        </p:tgtEl>
                                        <p:attrNameLst>
                                          <p:attrName>style.visibility</p:attrName>
                                        </p:attrNameLst>
                                      </p:cBhvr>
                                      <p:to>
                                        <p:strVal val="visible"/>
                                      </p:to>
                                    </p:set>
                                    <p:animEffect transition="in" filter="fade">
                                      <p:cBhvr>
                                        <p:cTn id="19" dur="2000"/>
                                        <p:tgtEl>
                                          <p:spTgt spid="12291">
                                            <p:txEl>
                                              <p:pRg st="1" end="1"/>
                                            </p:txEl>
                                          </p:spTgt>
                                        </p:tgtEl>
                                      </p:cBhvr>
                                    </p:animEffect>
                                    <p:anim calcmode="lin" valueType="num">
                                      <p:cBhvr>
                                        <p:cTn id="20" dur="2000" fill="hold"/>
                                        <p:tgtEl>
                                          <p:spTgt spid="12291">
                                            <p:txEl>
                                              <p:pRg st="1" end="1"/>
                                            </p:txEl>
                                          </p:spTgt>
                                        </p:tgtEl>
                                        <p:attrNameLst>
                                          <p:attrName>ppt_x</p:attrName>
                                        </p:attrNameLst>
                                      </p:cBhvr>
                                      <p:tavLst>
                                        <p:tav tm="0">
                                          <p:val>
                                            <p:strVal val="#ppt_x"/>
                                          </p:val>
                                        </p:tav>
                                        <p:tav tm="100000">
                                          <p:val>
                                            <p:strVal val="#ppt_x"/>
                                          </p:val>
                                        </p:tav>
                                      </p:tavLst>
                                    </p:anim>
                                    <p:anim calcmode="lin" valueType="num">
                                      <p:cBhvr>
                                        <p:cTn id="21" dur="2000" fill="hold"/>
                                        <p:tgtEl>
                                          <p:spTgt spid="12291">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7000"/>
                            </p:stCondLst>
                            <p:childTnLst>
                              <p:par>
                                <p:cTn id="23" presetID="42" presetClass="entr" presetSubtype="0" fill="hold" nodeType="afterEffect">
                                  <p:stCondLst>
                                    <p:cond delay="500"/>
                                  </p:stCondLst>
                                  <p:childTnLst>
                                    <p:set>
                                      <p:cBhvr>
                                        <p:cTn id="24" dur="1" fill="hold">
                                          <p:stCondLst>
                                            <p:cond delay="0"/>
                                          </p:stCondLst>
                                        </p:cTn>
                                        <p:tgtEl>
                                          <p:spTgt spid="12291">
                                            <p:txEl>
                                              <p:pRg st="2" end="2"/>
                                            </p:txEl>
                                          </p:spTgt>
                                        </p:tgtEl>
                                        <p:attrNameLst>
                                          <p:attrName>style.visibility</p:attrName>
                                        </p:attrNameLst>
                                      </p:cBhvr>
                                      <p:to>
                                        <p:strVal val="visible"/>
                                      </p:to>
                                    </p:set>
                                    <p:animEffect transition="in" filter="fade">
                                      <p:cBhvr>
                                        <p:cTn id="25" dur="2000"/>
                                        <p:tgtEl>
                                          <p:spTgt spid="12291">
                                            <p:txEl>
                                              <p:pRg st="2" end="2"/>
                                            </p:txEl>
                                          </p:spTgt>
                                        </p:tgtEl>
                                      </p:cBhvr>
                                    </p:animEffect>
                                    <p:anim calcmode="lin" valueType="num">
                                      <p:cBhvr>
                                        <p:cTn id="26" dur="2000" fill="hold"/>
                                        <p:tgtEl>
                                          <p:spTgt spid="12291">
                                            <p:txEl>
                                              <p:pRg st="2" end="2"/>
                                            </p:txEl>
                                          </p:spTgt>
                                        </p:tgtEl>
                                        <p:attrNameLst>
                                          <p:attrName>ppt_x</p:attrName>
                                        </p:attrNameLst>
                                      </p:cBhvr>
                                      <p:tavLst>
                                        <p:tav tm="0">
                                          <p:val>
                                            <p:strVal val="#ppt_x"/>
                                          </p:val>
                                        </p:tav>
                                        <p:tav tm="100000">
                                          <p:val>
                                            <p:strVal val="#ppt_x"/>
                                          </p:val>
                                        </p:tav>
                                      </p:tavLst>
                                    </p:anim>
                                    <p:anim calcmode="lin" valueType="num">
                                      <p:cBhvr>
                                        <p:cTn id="27" dur="2000" fill="hold"/>
                                        <p:tgtEl>
                                          <p:spTgt spid="12291">
                                            <p:txEl>
                                              <p:pRg st="2" end="2"/>
                                            </p:txEl>
                                          </p:spTgt>
                                        </p:tgtEl>
                                        <p:attrNameLst>
                                          <p:attrName>ppt_y</p:attrName>
                                        </p:attrNameLst>
                                      </p:cBhvr>
                                      <p:tavLst>
                                        <p:tav tm="0">
                                          <p:val>
                                            <p:strVal val="#ppt_y+.1"/>
                                          </p:val>
                                        </p:tav>
                                        <p:tav tm="100000">
                                          <p:val>
                                            <p:strVal val="#ppt_y"/>
                                          </p:val>
                                        </p:tav>
                                      </p:tavLst>
                                    </p:anim>
                                  </p:childTnLst>
                                </p:cTn>
                              </p:par>
                            </p:childTnLst>
                          </p:cTn>
                        </p:par>
                        <p:par>
                          <p:cTn id="28" fill="hold">
                            <p:stCondLst>
                              <p:cond delay="9500"/>
                            </p:stCondLst>
                            <p:childTnLst>
                              <p:par>
                                <p:cTn id="29" presetID="37" presetClass="entr" presetSubtype="0" fill="hold" nodeType="afterEffect">
                                  <p:stCondLst>
                                    <p:cond delay="0"/>
                                  </p:stCondLst>
                                  <p:childTnLst>
                                    <p:set>
                                      <p:cBhvr>
                                        <p:cTn id="30" dur="1" fill="hold">
                                          <p:stCondLst>
                                            <p:cond delay="0"/>
                                          </p:stCondLst>
                                        </p:cTn>
                                        <p:tgtEl>
                                          <p:spTgt spid="50178"/>
                                        </p:tgtEl>
                                        <p:attrNameLst>
                                          <p:attrName>style.visibility</p:attrName>
                                        </p:attrNameLst>
                                      </p:cBhvr>
                                      <p:to>
                                        <p:strVal val="visible"/>
                                      </p:to>
                                    </p:set>
                                    <p:animEffect transition="in" filter="fade">
                                      <p:cBhvr>
                                        <p:cTn id="31" dur="2000"/>
                                        <p:tgtEl>
                                          <p:spTgt spid="50178"/>
                                        </p:tgtEl>
                                      </p:cBhvr>
                                    </p:animEffect>
                                    <p:anim calcmode="lin" valueType="num">
                                      <p:cBhvr>
                                        <p:cTn id="32" dur="2000" fill="hold"/>
                                        <p:tgtEl>
                                          <p:spTgt spid="50178"/>
                                        </p:tgtEl>
                                        <p:attrNameLst>
                                          <p:attrName>ppt_x</p:attrName>
                                        </p:attrNameLst>
                                      </p:cBhvr>
                                      <p:tavLst>
                                        <p:tav tm="0">
                                          <p:val>
                                            <p:strVal val="#ppt_x"/>
                                          </p:val>
                                        </p:tav>
                                        <p:tav tm="100000">
                                          <p:val>
                                            <p:strVal val="#ppt_x"/>
                                          </p:val>
                                        </p:tav>
                                      </p:tavLst>
                                    </p:anim>
                                    <p:anim calcmode="lin" valueType="num">
                                      <p:cBhvr>
                                        <p:cTn id="33" dur="1800" decel="100000" fill="hold"/>
                                        <p:tgtEl>
                                          <p:spTgt spid="50178"/>
                                        </p:tgtEl>
                                        <p:attrNameLst>
                                          <p:attrName>ppt_y</p:attrName>
                                        </p:attrNameLst>
                                      </p:cBhvr>
                                      <p:tavLst>
                                        <p:tav tm="0">
                                          <p:val>
                                            <p:strVal val="#ppt_y+1"/>
                                          </p:val>
                                        </p:tav>
                                        <p:tav tm="100000">
                                          <p:val>
                                            <p:strVal val="#ppt_y-.03"/>
                                          </p:val>
                                        </p:tav>
                                      </p:tavLst>
                                    </p:anim>
                                    <p:anim calcmode="lin" valueType="num">
                                      <p:cBhvr>
                                        <p:cTn id="34" dur="200" accel="100000" fill="hold">
                                          <p:stCondLst>
                                            <p:cond delay="1800"/>
                                          </p:stCondLst>
                                        </p:cTn>
                                        <p:tgtEl>
                                          <p:spTgt spid="5017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http://blog.cinc.com/wp-content/uploads/2012/02/Imagen3.jpg"/>
          <p:cNvPicPr>
            <a:picLocks noChangeAspect="1" noChangeArrowheads="1"/>
          </p:cNvPicPr>
          <p:nvPr/>
        </p:nvPicPr>
        <p:blipFill>
          <a:blip r:embed="rId2" cstate="print"/>
          <a:srcRect/>
          <a:stretch>
            <a:fillRect/>
          </a:stretch>
        </p:blipFill>
        <p:spPr bwMode="auto">
          <a:xfrm>
            <a:off x="832821" y="1268760"/>
            <a:ext cx="7478357" cy="4975522"/>
          </a:xfrm>
          <a:prstGeom prst="rect">
            <a:avLst/>
          </a:prstGeom>
          <a:noFill/>
          <a:effectLst>
            <a:softEdge rad="63500"/>
          </a:effectLst>
        </p:spPr>
      </p:pic>
      <p:sp>
        <p:nvSpPr>
          <p:cNvPr id="12291" name="Text Box 3"/>
          <p:cNvSpPr txBox="1">
            <a:spLocks noChangeArrowheads="1"/>
          </p:cNvSpPr>
          <p:nvPr/>
        </p:nvSpPr>
        <p:spPr bwMode="auto">
          <a:xfrm>
            <a:off x="395536" y="1124744"/>
            <a:ext cx="8352928" cy="3672800"/>
          </a:xfrm>
          <a:prstGeom prst="rect">
            <a:avLst/>
          </a:prstGeom>
          <a:noFill/>
          <a:ln w="9525">
            <a:noFill/>
            <a:miter lim="800000"/>
            <a:headEnd/>
            <a:tailEnd/>
          </a:ln>
        </p:spPr>
        <p:txBody>
          <a:bodyPr wrap="square">
            <a:spAutoFit/>
          </a:bodyPr>
          <a:lstStyle/>
          <a:p>
            <a:pPr marL="355600" indent="-269875">
              <a:spcAft>
                <a:spcPts val="1000"/>
              </a:spcAft>
              <a:buClr>
                <a:srgbClr val="7030A0"/>
              </a:buClr>
              <a:buSzPct val="150000"/>
              <a:buFont typeface="Wingdings" pitchFamily="2" charset="2"/>
              <a:buChar char="§"/>
            </a:pPr>
            <a:r>
              <a:rPr lang="es-ES" dirty="0" smtClean="0">
                <a:solidFill>
                  <a:srgbClr val="002060"/>
                </a:solidFill>
                <a:latin typeface="Calibri" pitchFamily="34" charset="0"/>
              </a:rPr>
              <a:t>Las </a:t>
            </a:r>
            <a:r>
              <a:rPr lang="es-ES" dirty="0">
                <a:solidFill>
                  <a:srgbClr val="002060"/>
                </a:solidFill>
                <a:latin typeface="Calibri" pitchFamily="34" charset="0"/>
              </a:rPr>
              <a:t>condiciones pobres y a menudo insuficientes en las que ha de realizar y desarrollar la </a:t>
            </a:r>
            <a:r>
              <a:rPr lang="es-ES" dirty="0" smtClean="0">
                <a:solidFill>
                  <a:srgbClr val="002060"/>
                </a:solidFill>
                <a:latin typeface="Calibri" pitchFamily="34" charset="0"/>
              </a:rPr>
              <a:t>catequesis.</a:t>
            </a:r>
          </a:p>
          <a:p>
            <a:pPr marL="355600" indent="-269875">
              <a:spcAft>
                <a:spcPts val="1000"/>
              </a:spcAft>
              <a:buClr>
                <a:srgbClr val="7030A0"/>
              </a:buClr>
              <a:buSzPct val="150000"/>
              <a:buFont typeface="Wingdings" pitchFamily="2" charset="2"/>
              <a:buChar char="§"/>
            </a:pPr>
            <a:r>
              <a:rPr lang="es-ES" dirty="0" smtClean="0">
                <a:solidFill>
                  <a:srgbClr val="002060"/>
                </a:solidFill>
                <a:latin typeface="Calibri" pitchFamily="34" charset="0"/>
              </a:rPr>
              <a:t>La </a:t>
            </a:r>
            <a:r>
              <a:rPr lang="es-ES" dirty="0">
                <a:solidFill>
                  <a:srgbClr val="002060"/>
                </a:solidFill>
                <a:latin typeface="Calibri" pitchFamily="34" charset="0"/>
              </a:rPr>
              <a:t>oposición o el descrédito del hecho mismo religioso por parte de una sociedad cada vez más secularizada y laicista, </a:t>
            </a:r>
            <a:r>
              <a:rPr lang="es-ES" dirty="0" smtClean="0">
                <a:solidFill>
                  <a:srgbClr val="002060"/>
                </a:solidFill>
                <a:latin typeface="Calibri" pitchFamily="34" charset="0"/>
              </a:rPr>
              <a:t>que ha </a:t>
            </a:r>
            <a:r>
              <a:rPr lang="es-ES" dirty="0">
                <a:solidFill>
                  <a:srgbClr val="002060"/>
                </a:solidFill>
                <a:latin typeface="Calibri" pitchFamily="34" charset="0"/>
              </a:rPr>
              <a:t>olvidado o, al menos, vive de espaldas a sus raíces </a:t>
            </a:r>
            <a:r>
              <a:rPr lang="es-ES" dirty="0" smtClean="0">
                <a:solidFill>
                  <a:srgbClr val="002060"/>
                </a:solidFill>
                <a:latin typeface="Calibri" pitchFamily="34" charset="0"/>
              </a:rPr>
              <a:t>cristianas.</a:t>
            </a:r>
          </a:p>
          <a:p>
            <a:pPr marL="355600" indent="-269875">
              <a:spcAft>
                <a:spcPts val="1000"/>
              </a:spcAft>
              <a:buClr>
                <a:srgbClr val="7030A0"/>
              </a:buClr>
              <a:buSzPct val="150000"/>
              <a:buFont typeface="Wingdings" pitchFamily="2" charset="2"/>
              <a:buChar char="§"/>
            </a:pPr>
            <a:r>
              <a:rPr lang="es-ES" dirty="0" smtClean="0">
                <a:solidFill>
                  <a:srgbClr val="002060"/>
                </a:solidFill>
                <a:latin typeface="Calibri" pitchFamily="34" charset="0"/>
              </a:rPr>
              <a:t>Las </a:t>
            </a:r>
            <a:r>
              <a:rPr lang="es-ES" dirty="0">
                <a:solidFill>
                  <a:srgbClr val="002060"/>
                </a:solidFill>
                <a:latin typeface="Calibri" pitchFamily="34" charset="0"/>
              </a:rPr>
              <a:t>nuevas escalas de valores imperantes, tan alejadas de </a:t>
            </a:r>
            <a:r>
              <a:rPr lang="es-ES" dirty="0" smtClean="0">
                <a:solidFill>
                  <a:srgbClr val="002060"/>
                </a:solidFill>
                <a:latin typeface="Calibri" pitchFamily="34" charset="0"/>
              </a:rPr>
              <a:t>los criterios </a:t>
            </a:r>
            <a:r>
              <a:rPr lang="es-ES" dirty="0">
                <a:solidFill>
                  <a:srgbClr val="002060"/>
                </a:solidFill>
                <a:latin typeface="Calibri" pitchFamily="34" charset="0"/>
              </a:rPr>
              <a:t>evangélicos </a:t>
            </a:r>
            <a:r>
              <a:rPr lang="es-ES" dirty="0" smtClean="0">
                <a:solidFill>
                  <a:srgbClr val="002060"/>
                </a:solidFill>
                <a:latin typeface="Calibri" pitchFamily="34" charset="0"/>
              </a:rPr>
              <a:t>cuando no claramente en contradicción</a:t>
            </a:r>
            <a:r>
              <a:rPr lang="es-ES" dirty="0">
                <a:solidFill>
                  <a:srgbClr val="002060"/>
                </a:solidFill>
                <a:latin typeface="Calibri" pitchFamily="34" charset="0"/>
              </a:rPr>
              <a:t>.</a:t>
            </a:r>
          </a:p>
        </p:txBody>
      </p:sp>
      <p:sp>
        <p:nvSpPr>
          <p:cNvPr id="4" name="Text Box 2"/>
          <p:cNvSpPr txBox="1">
            <a:spLocks noChangeArrowheads="1"/>
          </p:cNvSpPr>
          <p:nvPr/>
        </p:nvSpPr>
        <p:spPr bwMode="auto">
          <a:xfrm>
            <a:off x="114300" y="116632"/>
            <a:ext cx="8915400" cy="669965"/>
          </a:xfrm>
          <a:prstGeom prst="round2DiagRect">
            <a:avLst>
              <a:gd name="adj1" fmla="val 38282"/>
              <a:gd name="adj2" fmla="val 0"/>
            </a:avLst>
          </a:prstGeom>
          <a:ln w="3175">
            <a:prstDash val="solid"/>
            <a:headEnd/>
            <a:tailEnd/>
          </a:ln>
          <a:effectLst>
            <a:outerShdw blurRad="50800" dist="38100" dir="10800000" algn="r"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square">
            <a:spAutoFit/>
          </a:bodyPr>
          <a:lstStyle/>
          <a:p>
            <a:pPr marL="663575" indent="-663575">
              <a:spcBef>
                <a:spcPct val="50000"/>
              </a:spcBef>
            </a:pPr>
            <a:r>
              <a:rPr lang="es-ES" sz="2800" b="1" dirty="0">
                <a:solidFill>
                  <a:srgbClr val="002060"/>
                </a:solidFill>
                <a:latin typeface="Calibri" pitchFamily="34" charset="0"/>
              </a:rPr>
              <a:t>2</a:t>
            </a:r>
            <a:r>
              <a:rPr lang="es-ES" sz="2800" b="1" dirty="0" smtClean="0">
                <a:solidFill>
                  <a:srgbClr val="002060"/>
                </a:solidFill>
                <a:latin typeface="Calibri" pitchFamily="34" charset="0"/>
              </a:rPr>
              <a:t>. El </a:t>
            </a:r>
            <a:r>
              <a:rPr lang="es-ES" sz="2800" b="1" dirty="0">
                <a:solidFill>
                  <a:srgbClr val="002060"/>
                </a:solidFill>
                <a:latin typeface="Calibri" pitchFamily="34" charset="0"/>
              </a:rPr>
              <a:t>catequista, testigo de </a:t>
            </a:r>
            <a:r>
              <a:rPr lang="es-ES" sz="2800" b="1" dirty="0" smtClean="0">
                <a:solidFill>
                  <a:srgbClr val="002060"/>
                </a:solidFill>
                <a:latin typeface="Calibri" pitchFamily="34" charset="0"/>
              </a:rPr>
              <a:t>la esperanza</a:t>
            </a:r>
            <a:endParaRPr lang="es-ES" sz="2800" b="1" dirty="0">
              <a:solidFill>
                <a:srgbClr val="002060"/>
              </a:solidFill>
              <a:latin typeface="Calibri" pitchFamily="34" charset="0"/>
            </a:endParaRPr>
          </a:p>
        </p:txBody>
      </p:sp>
      <p:sp>
        <p:nvSpPr>
          <p:cNvPr id="6" name="5 CuadroTexto"/>
          <p:cNvSpPr txBox="1"/>
          <p:nvPr/>
        </p:nvSpPr>
        <p:spPr>
          <a:xfrm>
            <a:off x="8135888" y="6457890"/>
            <a:ext cx="1008112" cy="400110"/>
          </a:xfrm>
          <a:prstGeom prst="rect">
            <a:avLst/>
          </a:prstGeom>
          <a:noFill/>
        </p:spPr>
        <p:txBody>
          <a:bodyPr wrap="square" rtlCol="0">
            <a:spAutoFit/>
          </a:bodyPr>
          <a:lstStyle/>
          <a:p>
            <a:pPr algn="ctr"/>
            <a:r>
              <a:rPr lang="es-ES" sz="2000" b="1" dirty="0" smtClean="0">
                <a:latin typeface="Calibri" pitchFamily="34" charset="0"/>
                <a:hlinkClick r:id="rId3" action="ppaction://hlinksldjump"/>
              </a:rPr>
              <a:t>Índice</a:t>
            </a:r>
            <a:endParaRPr lang="es-ES" sz="2000" b="1" dirty="0">
              <a:latin typeface="Calibri" pitchFamily="34" charset="0"/>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49154"/>
                                        </p:tgtEl>
                                        <p:attrNameLst>
                                          <p:attrName>style.visibility</p:attrName>
                                        </p:attrNameLst>
                                      </p:cBhvr>
                                      <p:to>
                                        <p:strVal val="visible"/>
                                      </p:to>
                                    </p:set>
                                    <p:anim calcmode="lin" valueType="num">
                                      <p:cBhvr>
                                        <p:cTn id="7" dur="2000" fill="hold"/>
                                        <p:tgtEl>
                                          <p:spTgt spid="49154"/>
                                        </p:tgtEl>
                                        <p:attrNameLst>
                                          <p:attrName>ppt_w</p:attrName>
                                        </p:attrNameLst>
                                      </p:cBhvr>
                                      <p:tavLst>
                                        <p:tav tm="0">
                                          <p:val>
                                            <p:fltVal val="0"/>
                                          </p:val>
                                        </p:tav>
                                        <p:tav tm="100000">
                                          <p:val>
                                            <p:strVal val="#ppt_w"/>
                                          </p:val>
                                        </p:tav>
                                      </p:tavLst>
                                    </p:anim>
                                    <p:anim calcmode="lin" valueType="num">
                                      <p:cBhvr>
                                        <p:cTn id="8" dur="2000" fill="hold"/>
                                        <p:tgtEl>
                                          <p:spTgt spid="49154"/>
                                        </p:tgtEl>
                                        <p:attrNameLst>
                                          <p:attrName>ppt_h</p:attrName>
                                        </p:attrNameLst>
                                      </p:cBhvr>
                                      <p:tavLst>
                                        <p:tav tm="0">
                                          <p:val>
                                            <p:fltVal val="0"/>
                                          </p:val>
                                        </p:tav>
                                        <p:tav tm="100000">
                                          <p:val>
                                            <p:strVal val="#ppt_h"/>
                                          </p:val>
                                        </p:tav>
                                      </p:tavLst>
                                    </p:anim>
                                    <p:animEffect transition="in" filter="fade">
                                      <p:cBhvr>
                                        <p:cTn id="9" dur="2000"/>
                                        <p:tgtEl>
                                          <p:spTgt spid="49154"/>
                                        </p:tgtEl>
                                      </p:cBhvr>
                                    </p:animEffect>
                                  </p:childTnLst>
                                </p:cTn>
                              </p:par>
                            </p:childTnLst>
                          </p:cTn>
                        </p:par>
                        <p:par>
                          <p:cTn id="10" fill="hold">
                            <p:stCondLst>
                              <p:cond delay="2000"/>
                            </p:stCondLst>
                            <p:childTnLst>
                              <p:par>
                                <p:cTn id="11" presetID="9" presetClass="emph" presetSubtype="0" nodeType="afterEffect">
                                  <p:stCondLst>
                                    <p:cond delay="0"/>
                                  </p:stCondLst>
                                  <p:childTnLst>
                                    <p:set>
                                      <p:cBhvr rctx="PPT">
                                        <p:cTn id="12" dur="indefinite"/>
                                        <p:tgtEl>
                                          <p:spTgt spid="49154"/>
                                        </p:tgtEl>
                                        <p:attrNameLst>
                                          <p:attrName>style.opacity</p:attrName>
                                        </p:attrNameLst>
                                      </p:cBhvr>
                                      <p:to>
                                        <p:strVal val="0.3"/>
                                      </p:to>
                                    </p:set>
                                    <p:animEffect filter="image" prLst="opacity: 0.3">
                                      <p:cBhvr rctx="IE">
                                        <p:cTn id="13" dur="indefinite"/>
                                        <p:tgtEl>
                                          <p:spTgt spid="49154"/>
                                        </p:tgtEl>
                                      </p:cBhvr>
                                    </p:animEffect>
                                  </p:childTnLst>
                                </p:cTn>
                              </p:par>
                            </p:childTnLst>
                          </p:cTn>
                        </p:par>
                        <p:par>
                          <p:cTn id="14" fill="hold">
                            <p:stCondLst>
                              <p:cond delay="2000"/>
                            </p:stCondLst>
                            <p:childTnLst>
                              <p:par>
                                <p:cTn id="15" presetID="42" presetClass="entr" presetSubtype="0" fill="hold" nodeType="afterEffect">
                                  <p:stCondLst>
                                    <p:cond delay="500"/>
                                  </p:stCondLst>
                                  <p:childTnLst>
                                    <p:set>
                                      <p:cBhvr>
                                        <p:cTn id="16" dur="1" fill="hold">
                                          <p:stCondLst>
                                            <p:cond delay="0"/>
                                          </p:stCondLst>
                                        </p:cTn>
                                        <p:tgtEl>
                                          <p:spTgt spid="12291">
                                            <p:txEl>
                                              <p:pRg st="0" end="0"/>
                                            </p:txEl>
                                          </p:spTgt>
                                        </p:tgtEl>
                                        <p:attrNameLst>
                                          <p:attrName>style.visibility</p:attrName>
                                        </p:attrNameLst>
                                      </p:cBhvr>
                                      <p:to>
                                        <p:strVal val="visible"/>
                                      </p:to>
                                    </p:set>
                                    <p:animEffect transition="in" filter="fade">
                                      <p:cBhvr>
                                        <p:cTn id="17" dur="2000"/>
                                        <p:tgtEl>
                                          <p:spTgt spid="12291">
                                            <p:txEl>
                                              <p:pRg st="0" end="0"/>
                                            </p:txEl>
                                          </p:spTgt>
                                        </p:tgtEl>
                                      </p:cBhvr>
                                    </p:animEffect>
                                    <p:anim calcmode="lin" valueType="num">
                                      <p:cBhvr>
                                        <p:cTn id="18" dur="2000" fill="hold"/>
                                        <p:tgtEl>
                                          <p:spTgt spid="12291">
                                            <p:txEl>
                                              <p:pRg st="0" end="0"/>
                                            </p:txEl>
                                          </p:spTgt>
                                        </p:tgtEl>
                                        <p:attrNameLst>
                                          <p:attrName>ppt_x</p:attrName>
                                        </p:attrNameLst>
                                      </p:cBhvr>
                                      <p:tavLst>
                                        <p:tav tm="0">
                                          <p:val>
                                            <p:strVal val="#ppt_x"/>
                                          </p:val>
                                        </p:tav>
                                        <p:tav tm="100000">
                                          <p:val>
                                            <p:strVal val="#ppt_x"/>
                                          </p:val>
                                        </p:tav>
                                      </p:tavLst>
                                    </p:anim>
                                    <p:anim calcmode="lin" valueType="num">
                                      <p:cBhvr>
                                        <p:cTn id="19" dur="2000" fill="hold"/>
                                        <p:tgtEl>
                                          <p:spTgt spid="12291">
                                            <p:txEl>
                                              <p:pRg st="0" end="0"/>
                                            </p:txEl>
                                          </p:spTgt>
                                        </p:tgtEl>
                                        <p:attrNameLst>
                                          <p:attrName>ppt_y</p:attrName>
                                        </p:attrNameLst>
                                      </p:cBhvr>
                                      <p:tavLst>
                                        <p:tav tm="0">
                                          <p:val>
                                            <p:strVal val="#ppt_y+.1"/>
                                          </p:val>
                                        </p:tav>
                                        <p:tav tm="100000">
                                          <p:val>
                                            <p:strVal val="#ppt_y"/>
                                          </p:val>
                                        </p:tav>
                                      </p:tavLst>
                                    </p:anim>
                                  </p:childTnLst>
                                </p:cTn>
                              </p:par>
                            </p:childTnLst>
                          </p:cTn>
                        </p:par>
                        <p:par>
                          <p:cTn id="20" fill="hold">
                            <p:stCondLst>
                              <p:cond delay="4500"/>
                            </p:stCondLst>
                            <p:childTnLst>
                              <p:par>
                                <p:cTn id="21" presetID="42" presetClass="entr" presetSubtype="0" fill="hold" nodeType="afterEffect">
                                  <p:stCondLst>
                                    <p:cond delay="500"/>
                                  </p:stCondLst>
                                  <p:childTnLst>
                                    <p:set>
                                      <p:cBhvr>
                                        <p:cTn id="22" dur="1" fill="hold">
                                          <p:stCondLst>
                                            <p:cond delay="0"/>
                                          </p:stCondLst>
                                        </p:cTn>
                                        <p:tgtEl>
                                          <p:spTgt spid="12291">
                                            <p:txEl>
                                              <p:pRg st="1" end="1"/>
                                            </p:txEl>
                                          </p:spTgt>
                                        </p:tgtEl>
                                        <p:attrNameLst>
                                          <p:attrName>style.visibility</p:attrName>
                                        </p:attrNameLst>
                                      </p:cBhvr>
                                      <p:to>
                                        <p:strVal val="visible"/>
                                      </p:to>
                                    </p:set>
                                    <p:animEffect transition="in" filter="fade">
                                      <p:cBhvr>
                                        <p:cTn id="23" dur="2000"/>
                                        <p:tgtEl>
                                          <p:spTgt spid="12291">
                                            <p:txEl>
                                              <p:pRg st="1" end="1"/>
                                            </p:txEl>
                                          </p:spTgt>
                                        </p:tgtEl>
                                      </p:cBhvr>
                                    </p:animEffect>
                                    <p:anim calcmode="lin" valueType="num">
                                      <p:cBhvr>
                                        <p:cTn id="24" dur="2000" fill="hold"/>
                                        <p:tgtEl>
                                          <p:spTgt spid="12291">
                                            <p:txEl>
                                              <p:pRg st="1" end="1"/>
                                            </p:txEl>
                                          </p:spTgt>
                                        </p:tgtEl>
                                        <p:attrNameLst>
                                          <p:attrName>ppt_x</p:attrName>
                                        </p:attrNameLst>
                                      </p:cBhvr>
                                      <p:tavLst>
                                        <p:tav tm="0">
                                          <p:val>
                                            <p:strVal val="#ppt_x"/>
                                          </p:val>
                                        </p:tav>
                                        <p:tav tm="100000">
                                          <p:val>
                                            <p:strVal val="#ppt_x"/>
                                          </p:val>
                                        </p:tav>
                                      </p:tavLst>
                                    </p:anim>
                                    <p:anim calcmode="lin" valueType="num">
                                      <p:cBhvr>
                                        <p:cTn id="25" dur="2000" fill="hold"/>
                                        <p:tgtEl>
                                          <p:spTgt spid="12291">
                                            <p:txEl>
                                              <p:pRg st="1" end="1"/>
                                            </p:txEl>
                                          </p:spTgt>
                                        </p:tgtEl>
                                        <p:attrNameLst>
                                          <p:attrName>ppt_y</p:attrName>
                                        </p:attrNameLst>
                                      </p:cBhvr>
                                      <p:tavLst>
                                        <p:tav tm="0">
                                          <p:val>
                                            <p:strVal val="#ppt_y+.1"/>
                                          </p:val>
                                        </p:tav>
                                        <p:tav tm="100000">
                                          <p:val>
                                            <p:strVal val="#ppt_y"/>
                                          </p:val>
                                        </p:tav>
                                      </p:tavLst>
                                    </p:anim>
                                  </p:childTnLst>
                                </p:cTn>
                              </p:par>
                            </p:childTnLst>
                          </p:cTn>
                        </p:par>
                        <p:par>
                          <p:cTn id="26" fill="hold">
                            <p:stCondLst>
                              <p:cond delay="7000"/>
                            </p:stCondLst>
                            <p:childTnLst>
                              <p:par>
                                <p:cTn id="27" presetID="42" presetClass="entr" presetSubtype="0" fill="hold" nodeType="afterEffect">
                                  <p:stCondLst>
                                    <p:cond delay="500"/>
                                  </p:stCondLst>
                                  <p:childTnLst>
                                    <p:set>
                                      <p:cBhvr>
                                        <p:cTn id="28" dur="1" fill="hold">
                                          <p:stCondLst>
                                            <p:cond delay="0"/>
                                          </p:stCondLst>
                                        </p:cTn>
                                        <p:tgtEl>
                                          <p:spTgt spid="12291">
                                            <p:txEl>
                                              <p:pRg st="2" end="2"/>
                                            </p:txEl>
                                          </p:spTgt>
                                        </p:tgtEl>
                                        <p:attrNameLst>
                                          <p:attrName>style.visibility</p:attrName>
                                        </p:attrNameLst>
                                      </p:cBhvr>
                                      <p:to>
                                        <p:strVal val="visible"/>
                                      </p:to>
                                    </p:set>
                                    <p:animEffect transition="in" filter="fade">
                                      <p:cBhvr>
                                        <p:cTn id="29" dur="2000"/>
                                        <p:tgtEl>
                                          <p:spTgt spid="12291">
                                            <p:txEl>
                                              <p:pRg st="2" end="2"/>
                                            </p:txEl>
                                          </p:spTgt>
                                        </p:tgtEl>
                                      </p:cBhvr>
                                    </p:animEffect>
                                    <p:anim calcmode="lin" valueType="num">
                                      <p:cBhvr>
                                        <p:cTn id="30" dur="2000" fill="hold"/>
                                        <p:tgtEl>
                                          <p:spTgt spid="12291">
                                            <p:txEl>
                                              <p:pRg st="2" end="2"/>
                                            </p:txEl>
                                          </p:spTgt>
                                        </p:tgtEl>
                                        <p:attrNameLst>
                                          <p:attrName>ppt_x</p:attrName>
                                        </p:attrNameLst>
                                      </p:cBhvr>
                                      <p:tavLst>
                                        <p:tav tm="0">
                                          <p:val>
                                            <p:strVal val="#ppt_x"/>
                                          </p:val>
                                        </p:tav>
                                        <p:tav tm="100000">
                                          <p:val>
                                            <p:strVal val="#ppt_x"/>
                                          </p:val>
                                        </p:tav>
                                      </p:tavLst>
                                    </p:anim>
                                    <p:anim calcmode="lin" valueType="num">
                                      <p:cBhvr>
                                        <p:cTn id="31" dur="2000" fill="hold"/>
                                        <p:tgtEl>
                                          <p:spTgt spid="1229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3"/>
          <p:cNvSpPr txBox="1">
            <a:spLocks noChangeArrowheads="1"/>
          </p:cNvSpPr>
          <p:nvPr/>
        </p:nvSpPr>
        <p:spPr bwMode="auto">
          <a:xfrm>
            <a:off x="457200" y="1052736"/>
            <a:ext cx="8229600" cy="991731"/>
          </a:xfrm>
          <a:prstGeom prst="snip2Diag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a:spcBef>
                <a:spcPct val="50000"/>
              </a:spcBef>
            </a:pPr>
            <a:r>
              <a:rPr lang="es-ES_tradnl" dirty="0">
                <a:latin typeface="Calibri" pitchFamily="34" charset="0"/>
              </a:rPr>
              <a:t>El catequista está llamado a vivir del amor de Dios que siempre se anticipa y se adelanta.</a:t>
            </a:r>
          </a:p>
        </p:txBody>
      </p:sp>
      <p:sp>
        <p:nvSpPr>
          <p:cNvPr id="13316" name="Text Box 4"/>
          <p:cNvSpPr txBox="1">
            <a:spLocks noChangeArrowheads="1"/>
          </p:cNvSpPr>
          <p:nvPr/>
        </p:nvSpPr>
        <p:spPr bwMode="auto">
          <a:xfrm>
            <a:off x="251520" y="2420888"/>
            <a:ext cx="4089276" cy="3416320"/>
          </a:xfrm>
          <a:prstGeom prst="rect">
            <a:avLst/>
          </a:prstGeom>
          <a:noFill/>
          <a:ln w="9525">
            <a:noFill/>
            <a:miter lim="800000"/>
            <a:headEnd/>
            <a:tailEnd/>
          </a:ln>
        </p:spPr>
        <p:txBody>
          <a:bodyPr wrap="square">
            <a:spAutoFit/>
          </a:bodyPr>
          <a:lstStyle/>
          <a:p>
            <a:pPr>
              <a:spcBef>
                <a:spcPct val="50000"/>
              </a:spcBef>
            </a:pPr>
            <a:r>
              <a:rPr lang="es-ES_tradnl" dirty="0">
                <a:solidFill>
                  <a:srgbClr val="002060"/>
                </a:solidFill>
                <a:latin typeface="Calibri" pitchFamily="34" charset="0"/>
              </a:rPr>
              <a:t>Un amor que se alimenta cada día del trato personal e íntimo con el Señor en la Eucaristía y en la oración personal, </a:t>
            </a:r>
            <a:r>
              <a:rPr lang="es-ES_tradnl" dirty="0" smtClean="0">
                <a:solidFill>
                  <a:srgbClr val="002060"/>
                </a:solidFill>
                <a:latin typeface="Calibri" pitchFamily="34" charset="0"/>
              </a:rPr>
              <a:t>en la que </a:t>
            </a:r>
            <a:r>
              <a:rPr lang="es-ES_tradnl" dirty="0">
                <a:solidFill>
                  <a:srgbClr val="002060"/>
                </a:solidFill>
                <a:latin typeface="Calibri" pitchFamily="34" charset="0"/>
              </a:rPr>
              <a:t>el catequista dedica largos ratos a hablar </a:t>
            </a:r>
            <a:r>
              <a:rPr lang="es-ES_tradnl" dirty="0" smtClean="0">
                <a:solidFill>
                  <a:srgbClr val="002060"/>
                </a:solidFill>
                <a:latin typeface="Calibri" pitchFamily="34" charset="0"/>
              </a:rPr>
              <a:t>con el Padre </a:t>
            </a:r>
            <a:r>
              <a:rPr lang="es-ES_tradnl" dirty="0">
                <a:solidFill>
                  <a:srgbClr val="002060"/>
                </a:solidFill>
                <a:latin typeface="Calibri" pitchFamily="34" charset="0"/>
              </a:rPr>
              <a:t>como lo hacía Jesús durante </a:t>
            </a:r>
            <a:r>
              <a:rPr lang="es-ES_tradnl" dirty="0" smtClean="0">
                <a:solidFill>
                  <a:srgbClr val="002060"/>
                </a:solidFill>
                <a:latin typeface="Calibri" pitchFamily="34" charset="0"/>
              </a:rPr>
              <a:t>su ministerio </a:t>
            </a:r>
            <a:r>
              <a:rPr lang="es-ES_tradnl" dirty="0">
                <a:solidFill>
                  <a:srgbClr val="002060"/>
                </a:solidFill>
                <a:latin typeface="Calibri" pitchFamily="34" charset="0"/>
              </a:rPr>
              <a:t>público.</a:t>
            </a:r>
            <a:r>
              <a:rPr lang="es-ES" dirty="0">
                <a:solidFill>
                  <a:srgbClr val="002060"/>
                </a:solidFill>
                <a:latin typeface="Calibri" pitchFamily="34" charset="0"/>
              </a:rPr>
              <a:t> </a:t>
            </a:r>
          </a:p>
        </p:txBody>
      </p:sp>
      <p:sp>
        <p:nvSpPr>
          <p:cNvPr id="5" name="Text Box 2"/>
          <p:cNvSpPr txBox="1">
            <a:spLocks noChangeArrowheads="1"/>
          </p:cNvSpPr>
          <p:nvPr/>
        </p:nvSpPr>
        <p:spPr bwMode="auto">
          <a:xfrm>
            <a:off x="114300" y="116632"/>
            <a:ext cx="8915400" cy="669965"/>
          </a:xfrm>
          <a:prstGeom prst="round2DiagRect">
            <a:avLst>
              <a:gd name="adj1" fmla="val 38282"/>
              <a:gd name="adj2" fmla="val 0"/>
            </a:avLst>
          </a:prstGeom>
          <a:ln w="3175">
            <a:prstDash val="solid"/>
            <a:headEnd/>
            <a:tailEnd/>
          </a:ln>
          <a:effectLst>
            <a:outerShdw blurRad="50800" dist="38100" dir="10800000" algn="r"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square">
            <a:spAutoFit/>
          </a:bodyPr>
          <a:lstStyle/>
          <a:p>
            <a:pPr marL="663575" indent="-663575">
              <a:spcBef>
                <a:spcPct val="50000"/>
              </a:spcBef>
            </a:pPr>
            <a:r>
              <a:rPr lang="es-ES" sz="2800" b="1" dirty="0" smtClean="0">
                <a:solidFill>
                  <a:srgbClr val="002060"/>
                </a:solidFill>
                <a:latin typeface="Calibri" pitchFamily="34" charset="0"/>
              </a:rPr>
              <a:t>3. El </a:t>
            </a:r>
            <a:r>
              <a:rPr lang="es-ES" sz="2800" b="1" dirty="0">
                <a:solidFill>
                  <a:srgbClr val="002060"/>
                </a:solidFill>
                <a:latin typeface="Calibri" pitchFamily="34" charset="0"/>
              </a:rPr>
              <a:t>catequista, testigo de </a:t>
            </a:r>
            <a:r>
              <a:rPr lang="es-ES" sz="2800" b="1" dirty="0" smtClean="0">
                <a:solidFill>
                  <a:srgbClr val="002060"/>
                </a:solidFill>
                <a:latin typeface="Calibri" pitchFamily="34" charset="0"/>
              </a:rPr>
              <a:t>la caridad</a:t>
            </a:r>
            <a:endParaRPr lang="es-ES" sz="2800" b="1" dirty="0">
              <a:solidFill>
                <a:srgbClr val="002060"/>
              </a:solidFill>
              <a:latin typeface="Calibri" pitchFamily="34" charset="0"/>
            </a:endParaRPr>
          </a:p>
        </p:txBody>
      </p:sp>
      <p:pic>
        <p:nvPicPr>
          <p:cNvPr id="13317" name="Picture 5" descr="E:\DELEGACIÓN CATEQUESIS\Revista Catequistas\2012-2 Mayo Junio 2012\Imágenes\052 Manos y mundo.jpg"/>
          <p:cNvPicPr>
            <a:picLocks noChangeAspect="1" noChangeArrowheads="1"/>
          </p:cNvPicPr>
          <p:nvPr/>
        </p:nvPicPr>
        <p:blipFill>
          <a:blip r:embed="rId2" cstate="print"/>
          <a:srcRect/>
          <a:stretch>
            <a:fillRect/>
          </a:stretch>
        </p:blipFill>
        <p:spPr bwMode="auto">
          <a:xfrm>
            <a:off x="4716016" y="2852936"/>
            <a:ext cx="4088532" cy="278131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6 CuadroTexto"/>
          <p:cNvSpPr txBox="1"/>
          <p:nvPr/>
        </p:nvSpPr>
        <p:spPr>
          <a:xfrm>
            <a:off x="8135888" y="6457890"/>
            <a:ext cx="1008112" cy="400110"/>
          </a:xfrm>
          <a:prstGeom prst="rect">
            <a:avLst/>
          </a:prstGeom>
          <a:noFill/>
        </p:spPr>
        <p:txBody>
          <a:bodyPr wrap="square" rtlCol="0">
            <a:spAutoFit/>
          </a:bodyPr>
          <a:lstStyle/>
          <a:p>
            <a:pPr algn="ctr"/>
            <a:r>
              <a:rPr lang="es-ES" sz="2000" b="1" dirty="0" smtClean="0">
                <a:latin typeface="Calibri" pitchFamily="34" charset="0"/>
                <a:hlinkClick r:id="rId3" action="ppaction://hlinksldjump"/>
              </a:rPr>
              <a:t>Índice</a:t>
            </a:r>
            <a:endParaRPr lang="es-ES" sz="2000" b="1" dirty="0">
              <a:latin typeface="Calibri" pitchFamily="34" charset="0"/>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000"/>
                                        <p:tgtEl>
                                          <p:spTgt spid="5"/>
                                        </p:tgtEl>
                                      </p:cBhvr>
                                    </p:animEffect>
                                  </p:childTnLst>
                                </p:cTn>
                              </p:par>
                            </p:childTnLst>
                          </p:cTn>
                        </p:par>
                        <p:par>
                          <p:cTn id="8" fill="hold">
                            <p:stCondLst>
                              <p:cond delay="2500"/>
                            </p:stCondLst>
                            <p:childTnLst>
                              <p:par>
                                <p:cTn id="9" presetID="17" presetClass="entr" presetSubtype="10" fill="hold" grpId="0" nodeType="afterEffect">
                                  <p:stCondLst>
                                    <p:cond delay="500"/>
                                  </p:stCondLst>
                                  <p:childTnLst>
                                    <p:set>
                                      <p:cBhvr>
                                        <p:cTn id="10" dur="1" fill="hold">
                                          <p:stCondLst>
                                            <p:cond delay="0"/>
                                          </p:stCondLst>
                                        </p:cTn>
                                        <p:tgtEl>
                                          <p:spTgt spid="13315"/>
                                        </p:tgtEl>
                                        <p:attrNameLst>
                                          <p:attrName>style.visibility</p:attrName>
                                        </p:attrNameLst>
                                      </p:cBhvr>
                                      <p:to>
                                        <p:strVal val="visible"/>
                                      </p:to>
                                    </p:set>
                                    <p:anim calcmode="lin" valueType="num">
                                      <p:cBhvr>
                                        <p:cTn id="11" dur="1000" fill="hold"/>
                                        <p:tgtEl>
                                          <p:spTgt spid="13315"/>
                                        </p:tgtEl>
                                        <p:attrNameLst>
                                          <p:attrName>ppt_w</p:attrName>
                                        </p:attrNameLst>
                                      </p:cBhvr>
                                      <p:tavLst>
                                        <p:tav tm="0">
                                          <p:val>
                                            <p:fltVal val="0"/>
                                          </p:val>
                                        </p:tav>
                                        <p:tav tm="100000">
                                          <p:val>
                                            <p:strVal val="#ppt_w"/>
                                          </p:val>
                                        </p:tav>
                                      </p:tavLst>
                                    </p:anim>
                                    <p:anim calcmode="lin" valueType="num">
                                      <p:cBhvr>
                                        <p:cTn id="12" dur="1000" fill="hold"/>
                                        <p:tgtEl>
                                          <p:spTgt spid="13315"/>
                                        </p:tgtEl>
                                        <p:attrNameLst>
                                          <p:attrName>ppt_h</p:attrName>
                                        </p:attrNameLst>
                                      </p:cBhvr>
                                      <p:tavLst>
                                        <p:tav tm="0">
                                          <p:val>
                                            <p:strVal val="#ppt_h"/>
                                          </p:val>
                                        </p:tav>
                                        <p:tav tm="100000">
                                          <p:val>
                                            <p:strVal val="#ppt_h"/>
                                          </p:val>
                                        </p:tav>
                                      </p:tavLst>
                                    </p:anim>
                                  </p:childTnLst>
                                </p:cTn>
                              </p:par>
                            </p:childTnLst>
                          </p:cTn>
                        </p:par>
                        <p:par>
                          <p:cTn id="13" fill="hold">
                            <p:stCondLst>
                              <p:cond delay="4000"/>
                            </p:stCondLst>
                            <p:childTnLst>
                              <p:par>
                                <p:cTn id="14" presetID="42" presetClass="entr" presetSubtype="0" fill="hold" nodeType="afterEffect">
                                  <p:stCondLst>
                                    <p:cond delay="500"/>
                                  </p:stCondLst>
                                  <p:childTnLst>
                                    <p:set>
                                      <p:cBhvr>
                                        <p:cTn id="15" dur="1" fill="hold">
                                          <p:stCondLst>
                                            <p:cond delay="0"/>
                                          </p:stCondLst>
                                        </p:cTn>
                                        <p:tgtEl>
                                          <p:spTgt spid="13316">
                                            <p:txEl>
                                              <p:pRg st="0" end="0"/>
                                            </p:txEl>
                                          </p:spTgt>
                                        </p:tgtEl>
                                        <p:attrNameLst>
                                          <p:attrName>style.visibility</p:attrName>
                                        </p:attrNameLst>
                                      </p:cBhvr>
                                      <p:to>
                                        <p:strVal val="visible"/>
                                      </p:to>
                                    </p:set>
                                    <p:animEffect transition="in" filter="fade">
                                      <p:cBhvr>
                                        <p:cTn id="16" dur="1000"/>
                                        <p:tgtEl>
                                          <p:spTgt spid="13316">
                                            <p:txEl>
                                              <p:pRg st="0" end="0"/>
                                            </p:txEl>
                                          </p:spTgt>
                                        </p:tgtEl>
                                      </p:cBhvr>
                                    </p:animEffect>
                                    <p:anim calcmode="lin" valueType="num">
                                      <p:cBhvr>
                                        <p:cTn id="17" dur="1000" fill="hold"/>
                                        <p:tgtEl>
                                          <p:spTgt spid="13316">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13316">
                                            <p:txEl>
                                              <p:pRg st="0" end="0"/>
                                            </p:txEl>
                                          </p:spTgt>
                                        </p:tgtEl>
                                        <p:attrNameLst>
                                          <p:attrName>ppt_y</p:attrName>
                                        </p:attrNameLst>
                                      </p:cBhvr>
                                      <p:tavLst>
                                        <p:tav tm="0">
                                          <p:val>
                                            <p:strVal val="#ppt_y+.1"/>
                                          </p:val>
                                        </p:tav>
                                        <p:tav tm="100000">
                                          <p:val>
                                            <p:strVal val="#ppt_y"/>
                                          </p:val>
                                        </p:tav>
                                      </p:tavLst>
                                    </p:anim>
                                  </p:childTnLst>
                                </p:cTn>
                              </p:par>
                            </p:childTnLst>
                          </p:cTn>
                        </p:par>
                        <p:par>
                          <p:cTn id="19" fill="hold">
                            <p:stCondLst>
                              <p:cond delay="5500"/>
                            </p:stCondLst>
                            <p:childTnLst>
                              <p:par>
                                <p:cTn id="20" presetID="26" presetClass="entr" presetSubtype="0" fill="hold" nodeType="afterEffect">
                                  <p:stCondLst>
                                    <p:cond delay="1500"/>
                                  </p:stCondLst>
                                  <p:childTnLst>
                                    <p:set>
                                      <p:cBhvr>
                                        <p:cTn id="21" dur="1" fill="hold">
                                          <p:stCondLst>
                                            <p:cond delay="0"/>
                                          </p:stCondLst>
                                        </p:cTn>
                                        <p:tgtEl>
                                          <p:spTgt spid="13317"/>
                                        </p:tgtEl>
                                        <p:attrNameLst>
                                          <p:attrName>style.visibility</p:attrName>
                                        </p:attrNameLst>
                                      </p:cBhvr>
                                      <p:to>
                                        <p:strVal val="visible"/>
                                      </p:to>
                                    </p:set>
                                    <p:animEffect transition="in" filter="wipe(down)">
                                      <p:cBhvr>
                                        <p:cTn id="22" dur="580">
                                          <p:stCondLst>
                                            <p:cond delay="0"/>
                                          </p:stCondLst>
                                        </p:cTn>
                                        <p:tgtEl>
                                          <p:spTgt spid="13317"/>
                                        </p:tgtEl>
                                      </p:cBhvr>
                                    </p:animEffect>
                                    <p:anim calcmode="lin" valueType="num">
                                      <p:cBhvr>
                                        <p:cTn id="23" dur="1822" tmFilter="0,0; 0.14,0.36; 0.43,0.73; 0.71,0.91; 1.0,1.0">
                                          <p:stCondLst>
                                            <p:cond delay="0"/>
                                          </p:stCondLst>
                                        </p:cTn>
                                        <p:tgtEl>
                                          <p:spTgt spid="13317"/>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3317"/>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3317"/>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3317"/>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3317"/>
                                        </p:tgtEl>
                                        <p:attrNameLst>
                                          <p:attrName>ppt_y</p:attrName>
                                        </p:attrNameLst>
                                      </p:cBhvr>
                                      <p:tavLst>
                                        <p:tav tm="0" fmla="#ppt_y-sin(pi*$)/81">
                                          <p:val>
                                            <p:fltVal val="0"/>
                                          </p:val>
                                        </p:tav>
                                        <p:tav tm="100000">
                                          <p:val>
                                            <p:fltVal val="1"/>
                                          </p:val>
                                        </p:tav>
                                      </p:tavLst>
                                    </p:anim>
                                    <p:animScale>
                                      <p:cBhvr>
                                        <p:cTn id="28" dur="26">
                                          <p:stCondLst>
                                            <p:cond delay="650"/>
                                          </p:stCondLst>
                                        </p:cTn>
                                        <p:tgtEl>
                                          <p:spTgt spid="13317"/>
                                        </p:tgtEl>
                                      </p:cBhvr>
                                      <p:to x="100000" y="60000"/>
                                    </p:animScale>
                                    <p:animScale>
                                      <p:cBhvr>
                                        <p:cTn id="29" dur="166" decel="50000">
                                          <p:stCondLst>
                                            <p:cond delay="676"/>
                                          </p:stCondLst>
                                        </p:cTn>
                                        <p:tgtEl>
                                          <p:spTgt spid="13317"/>
                                        </p:tgtEl>
                                      </p:cBhvr>
                                      <p:to x="100000" y="100000"/>
                                    </p:animScale>
                                    <p:animScale>
                                      <p:cBhvr>
                                        <p:cTn id="30" dur="26">
                                          <p:stCondLst>
                                            <p:cond delay="1312"/>
                                          </p:stCondLst>
                                        </p:cTn>
                                        <p:tgtEl>
                                          <p:spTgt spid="13317"/>
                                        </p:tgtEl>
                                      </p:cBhvr>
                                      <p:to x="100000" y="80000"/>
                                    </p:animScale>
                                    <p:animScale>
                                      <p:cBhvr>
                                        <p:cTn id="31" dur="166" decel="50000">
                                          <p:stCondLst>
                                            <p:cond delay="1338"/>
                                          </p:stCondLst>
                                        </p:cTn>
                                        <p:tgtEl>
                                          <p:spTgt spid="13317"/>
                                        </p:tgtEl>
                                      </p:cBhvr>
                                      <p:to x="100000" y="100000"/>
                                    </p:animScale>
                                    <p:animScale>
                                      <p:cBhvr>
                                        <p:cTn id="32" dur="26">
                                          <p:stCondLst>
                                            <p:cond delay="1642"/>
                                          </p:stCondLst>
                                        </p:cTn>
                                        <p:tgtEl>
                                          <p:spTgt spid="13317"/>
                                        </p:tgtEl>
                                      </p:cBhvr>
                                      <p:to x="100000" y="90000"/>
                                    </p:animScale>
                                    <p:animScale>
                                      <p:cBhvr>
                                        <p:cTn id="33" dur="166" decel="50000">
                                          <p:stCondLst>
                                            <p:cond delay="1668"/>
                                          </p:stCondLst>
                                        </p:cTn>
                                        <p:tgtEl>
                                          <p:spTgt spid="13317"/>
                                        </p:tgtEl>
                                      </p:cBhvr>
                                      <p:to x="100000" y="100000"/>
                                    </p:animScale>
                                    <p:animScale>
                                      <p:cBhvr>
                                        <p:cTn id="34" dur="26">
                                          <p:stCondLst>
                                            <p:cond delay="1808"/>
                                          </p:stCondLst>
                                        </p:cTn>
                                        <p:tgtEl>
                                          <p:spTgt spid="13317"/>
                                        </p:tgtEl>
                                      </p:cBhvr>
                                      <p:to x="100000" y="95000"/>
                                    </p:animScale>
                                    <p:animScale>
                                      <p:cBhvr>
                                        <p:cTn id="35" dur="166" decel="50000">
                                          <p:stCondLst>
                                            <p:cond delay="1834"/>
                                          </p:stCondLst>
                                        </p:cTn>
                                        <p:tgtEl>
                                          <p:spTgt spid="133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3"/>
          <p:cNvSpPr txBox="1">
            <a:spLocks noChangeArrowheads="1"/>
          </p:cNvSpPr>
          <p:nvPr/>
        </p:nvSpPr>
        <p:spPr bwMode="auto">
          <a:xfrm>
            <a:off x="457200" y="1052736"/>
            <a:ext cx="8229600" cy="991731"/>
          </a:xfrm>
          <a:prstGeom prst="snip2Diag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a:spcBef>
                <a:spcPct val="50000"/>
              </a:spcBef>
            </a:pPr>
            <a:r>
              <a:rPr lang="es-ES_tradnl" dirty="0">
                <a:latin typeface="Calibri" pitchFamily="34" charset="0"/>
              </a:rPr>
              <a:t>El catequista está llamado a vivir del amor de Dios que siempre se anticipa y se adelanta.</a:t>
            </a:r>
          </a:p>
        </p:txBody>
      </p:sp>
      <p:sp>
        <p:nvSpPr>
          <p:cNvPr id="13316" name="Text Box 4"/>
          <p:cNvSpPr txBox="1">
            <a:spLocks noChangeArrowheads="1"/>
          </p:cNvSpPr>
          <p:nvPr/>
        </p:nvSpPr>
        <p:spPr bwMode="auto">
          <a:xfrm>
            <a:off x="266700" y="2276872"/>
            <a:ext cx="8610600" cy="2200602"/>
          </a:xfrm>
          <a:prstGeom prst="rect">
            <a:avLst/>
          </a:prstGeom>
          <a:noFill/>
          <a:ln w="9525">
            <a:noFill/>
            <a:miter lim="800000"/>
            <a:headEnd/>
            <a:tailEnd/>
          </a:ln>
        </p:spPr>
        <p:txBody>
          <a:bodyPr>
            <a:spAutoFit/>
          </a:bodyPr>
          <a:lstStyle/>
          <a:p>
            <a:pPr>
              <a:spcBef>
                <a:spcPts val="600"/>
              </a:spcBef>
            </a:pPr>
            <a:r>
              <a:rPr lang="es-ES_tradnl" dirty="0" smtClean="0">
                <a:solidFill>
                  <a:srgbClr val="002060"/>
                </a:solidFill>
                <a:latin typeface="Calibri" pitchFamily="34" charset="0"/>
              </a:rPr>
              <a:t>Como </a:t>
            </a:r>
            <a:r>
              <a:rPr lang="es-ES_tradnl" dirty="0">
                <a:solidFill>
                  <a:srgbClr val="002060"/>
                </a:solidFill>
                <a:latin typeface="Calibri" pitchFamily="34" charset="0"/>
              </a:rPr>
              <a:t>Jesús, también el catequista, ora e intercede ante el Padre por los que le han sido confiados (cfr. </a:t>
            </a:r>
            <a:r>
              <a:rPr lang="es-ES_tradnl" dirty="0" err="1">
                <a:solidFill>
                  <a:srgbClr val="002060"/>
                </a:solidFill>
                <a:latin typeface="Calibri" pitchFamily="34" charset="0"/>
              </a:rPr>
              <a:t>Jn</a:t>
            </a:r>
            <a:r>
              <a:rPr lang="es-ES_tradnl" dirty="0">
                <a:solidFill>
                  <a:srgbClr val="002060"/>
                </a:solidFill>
                <a:latin typeface="Calibri" pitchFamily="34" charset="0"/>
              </a:rPr>
              <a:t> 17):</a:t>
            </a:r>
          </a:p>
          <a:p>
            <a:pPr marL="269875" indent="-269875">
              <a:spcBef>
                <a:spcPts val="600"/>
              </a:spcBef>
              <a:buClr>
                <a:srgbClr val="7030A0"/>
              </a:buClr>
              <a:buSzPct val="150000"/>
              <a:buFont typeface="Wingdings" pitchFamily="2" charset="2"/>
              <a:buChar char="§"/>
            </a:pPr>
            <a:r>
              <a:rPr lang="es-ES_tradnl" dirty="0">
                <a:solidFill>
                  <a:srgbClr val="002060"/>
                </a:solidFill>
                <a:latin typeface="Calibri" pitchFamily="34" charset="0"/>
              </a:rPr>
              <a:t>Para que no se pierda ninguno de ellos y que se vean libres </a:t>
            </a:r>
            <a:r>
              <a:rPr lang="es-ES_tradnl" dirty="0" smtClean="0">
                <a:solidFill>
                  <a:srgbClr val="002060"/>
                </a:solidFill>
                <a:latin typeface="Calibri" pitchFamily="34" charset="0"/>
              </a:rPr>
              <a:t>de todo </a:t>
            </a:r>
            <a:r>
              <a:rPr lang="es-ES_tradnl" dirty="0">
                <a:solidFill>
                  <a:srgbClr val="002060"/>
                </a:solidFill>
                <a:latin typeface="Calibri" pitchFamily="34" charset="0"/>
              </a:rPr>
              <a:t>mal.</a:t>
            </a:r>
          </a:p>
          <a:p>
            <a:pPr>
              <a:spcBef>
                <a:spcPct val="50000"/>
              </a:spcBef>
            </a:pPr>
            <a:endParaRPr lang="es-ES" dirty="0"/>
          </a:p>
        </p:txBody>
      </p:sp>
      <p:sp>
        <p:nvSpPr>
          <p:cNvPr id="5" name="Text Box 2"/>
          <p:cNvSpPr txBox="1">
            <a:spLocks noChangeArrowheads="1"/>
          </p:cNvSpPr>
          <p:nvPr/>
        </p:nvSpPr>
        <p:spPr bwMode="auto">
          <a:xfrm>
            <a:off x="114300" y="116632"/>
            <a:ext cx="8915400" cy="669965"/>
          </a:xfrm>
          <a:prstGeom prst="round2DiagRect">
            <a:avLst>
              <a:gd name="adj1" fmla="val 38282"/>
              <a:gd name="adj2" fmla="val 0"/>
            </a:avLst>
          </a:prstGeom>
          <a:ln w="3175">
            <a:prstDash val="solid"/>
            <a:headEnd/>
            <a:tailEnd/>
          </a:ln>
          <a:effectLst>
            <a:outerShdw blurRad="50800" dist="38100" dir="10800000" algn="r"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square">
            <a:spAutoFit/>
          </a:bodyPr>
          <a:lstStyle/>
          <a:p>
            <a:pPr marL="663575" indent="-663575">
              <a:spcBef>
                <a:spcPct val="50000"/>
              </a:spcBef>
            </a:pPr>
            <a:r>
              <a:rPr lang="es-ES" sz="2800" b="1" dirty="0" smtClean="0">
                <a:solidFill>
                  <a:srgbClr val="002060"/>
                </a:solidFill>
                <a:latin typeface="Calibri" pitchFamily="34" charset="0"/>
              </a:rPr>
              <a:t>3. El </a:t>
            </a:r>
            <a:r>
              <a:rPr lang="es-ES" sz="2800" b="1" dirty="0">
                <a:solidFill>
                  <a:srgbClr val="002060"/>
                </a:solidFill>
                <a:latin typeface="Calibri" pitchFamily="34" charset="0"/>
              </a:rPr>
              <a:t>catequista, testigo de </a:t>
            </a:r>
            <a:r>
              <a:rPr lang="es-ES" sz="2800" b="1" dirty="0" smtClean="0">
                <a:solidFill>
                  <a:srgbClr val="002060"/>
                </a:solidFill>
                <a:latin typeface="Calibri" pitchFamily="34" charset="0"/>
              </a:rPr>
              <a:t>la caridad</a:t>
            </a:r>
            <a:endParaRPr lang="es-ES" sz="2800" b="1" dirty="0">
              <a:solidFill>
                <a:srgbClr val="002060"/>
              </a:solidFill>
              <a:latin typeface="Calibri" pitchFamily="34" charset="0"/>
            </a:endParaRPr>
          </a:p>
        </p:txBody>
      </p:sp>
      <p:pic>
        <p:nvPicPr>
          <p:cNvPr id="48130" name="Picture 2" descr="http://www.angelayala.ceu.es/blog/wp-content/uploads/2011/07/03.jpg"/>
          <p:cNvPicPr>
            <a:picLocks noChangeAspect="1" noChangeArrowheads="1"/>
          </p:cNvPicPr>
          <p:nvPr/>
        </p:nvPicPr>
        <p:blipFill>
          <a:blip r:embed="rId2" cstate="print"/>
          <a:srcRect/>
          <a:stretch>
            <a:fillRect/>
          </a:stretch>
        </p:blipFill>
        <p:spPr bwMode="auto">
          <a:xfrm>
            <a:off x="5076056" y="3573016"/>
            <a:ext cx="3816424" cy="3044264"/>
          </a:xfrm>
          <a:prstGeom prst="rect">
            <a:avLst/>
          </a:prstGeom>
          <a:noFill/>
          <a:effectLst>
            <a:outerShdw blurRad="63500" sx="102000" sy="102000" algn="ctr" rotWithShape="0">
              <a:prstClr val="black">
                <a:alpha val="40000"/>
              </a:prstClr>
            </a:outerShdw>
          </a:effectLst>
        </p:spPr>
      </p:pic>
      <p:sp>
        <p:nvSpPr>
          <p:cNvPr id="6" name="Text Box 4"/>
          <p:cNvSpPr txBox="1">
            <a:spLocks noChangeArrowheads="1"/>
          </p:cNvSpPr>
          <p:nvPr/>
        </p:nvSpPr>
        <p:spPr bwMode="auto">
          <a:xfrm>
            <a:off x="251520" y="3933056"/>
            <a:ext cx="4665340" cy="1754326"/>
          </a:xfrm>
          <a:prstGeom prst="rect">
            <a:avLst/>
          </a:prstGeom>
          <a:noFill/>
          <a:ln w="9525">
            <a:noFill/>
            <a:miter lim="800000"/>
            <a:headEnd/>
            <a:tailEnd/>
          </a:ln>
        </p:spPr>
        <p:txBody>
          <a:bodyPr wrap="square">
            <a:spAutoFit/>
          </a:bodyPr>
          <a:lstStyle/>
          <a:p>
            <a:pPr marL="269875" indent="-269875">
              <a:spcBef>
                <a:spcPts val="600"/>
              </a:spcBef>
              <a:buClr>
                <a:srgbClr val="7030A0"/>
              </a:buClr>
              <a:buSzPct val="150000"/>
              <a:buFont typeface="Wingdings" pitchFamily="2" charset="2"/>
              <a:buChar char="§"/>
            </a:pPr>
            <a:r>
              <a:rPr lang="es-ES_tradnl" dirty="0" smtClean="0">
                <a:solidFill>
                  <a:srgbClr val="002060"/>
                </a:solidFill>
                <a:latin typeface="Calibri" pitchFamily="34" charset="0"/>
              </a:rPr>
              <a:t>Para </a:t>
            </a:r>
            <a:r>
              <a:rPr lang="es-ES_tradnl" dirty="0">
                <a:solidFill>
                  <a:srgbClr val="002060"/>
                </a:solidFill>
                <a:latin typeface="Calibri" pitchFamily="34" charset="0"/>
              </a:rPr>
              <a:t>que catecúmenos y </a:t>
            </a:r>
            <a:r>
              <a:rPr lang="es-ES_tradnl" dirty="0" err="1">
                <a:solidFill>
                  <a:srgbClr val="002060"/>
                </a:solidFill>
                <a:latin typeface="Calibri" pitchFamily="34" charset="0"/>
              </a:rPr>
              <a:t>catequizandos</a:t>
            </a:r>
            <a:r>
              <a:rPr lang="es-ES_tradnl" dirty="0">
                <a:solidFill>
                  <a:srgbClr val="002060"/>
                </a:solidFill>
                <a:latin typeface="Calibri" pitchFamily="34" charset="0"/>
              </a:rPr>
              <a:t> sean santificados en la </a:t>
            </a:r>
            <a:r>
              <a:rPr lang="es-ES_tradnl" dirty="0" smtClean="0">
                <a:solidFill>
                  <a:srgbClr val="002060"/>
                </a:solidFill>
                <a:latin typeface="Calibri" pitchFamily="34" charset="0"/>
              </a:rPr>
              <a:t>verdad.</a:t>
            </a:r>
          </a:p>
          <a:p>
            <a:pPr>
              <a:spcBef>
                <a:spcPct val="50000"/>
              </a:spcBef>
            </a:pPr>
            <a:endParaRPr lang="es-ES" dirty="0"/>
          </a:p>
        </p:txBody>
      </p:sp>
      <p:sp>
        <p:nvSpPr>
          <p:cNvPr id="8" name="7 CuadroTexto"/>
          <p:cNvSpPr txBox="1"/>
          <p:nvPr/>
        </p:nvSpPr>
        <p:spPr>
          <a:xfrm>
            <a:off x="8135888" y="6457890"/>
            <a:ext cx="1008112" cy="400110"/>
          </a:xfrm>
          <a:prstGeom prst="rect">
            <a:avLst/>
          </a:prstGeom>
          <a:noFill/>
        </p:spPr>
        <p:txBody>
          <a:bodyPr wrap="square" rtlCol="0">
            <a:spAutoFit/>
          </a:bodyPr>
          <a:lstStyle/>
          <a:p>
            <a:pPr algn="ctr"/>
            <a:r>
              <a:rPr lang="es-ES" sz="2000" b="1" dirty="0" smtClean="0">
                <a:latin typeface="Calibri" pitchFamily="34" charset="0"/>
                <a:hlinkClick r:id="rId3" action="ppaction://hlinksldjump"/>
              </a:rPr>
              <a:t>Índice</a:t>
            </a:r>
            <a:endParaRPr lang="es-ES" sz="2000" b="1" dirty="0">
              <a:latin typeface="Calibri" pitchFamily="34" charset="0"/>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500"/>
                                  </p:stCondLst>
                                  <p:childTnLst>
                                    <p:set>
                                      <p:cBhvr>
                                        <p:cTn id="6" dur="1" fill="hold">
                                          <p:stCondLst>
                                            <p:cond delay="0"/>
                                          </p:stCondLst>
                                        </p:cTn>
                                        <p:tgtEl>
                                          <p:spTgt spid="13316">
                                            <p:txEl>
                                              <p:pRg st="0" end="0"/>
                                            </p:txEl>
                                          </p:spTgt>
                                        </p:tgtEl>
                                        <p:attrNameLst>
                                          <p:attrName>style.visibility</p:attrName>
                                        </p:attrNameLst>
                                      </p:cBhvr>
                                      <p:to>
                                        <p:strVal val="visible"/>
                                      </p:to>
                                    </p:set>
                                    <p:animEffect transition="in" filter="fade">
                                      <p:cBhvr>
                                        <p:cTn id="7" dur="2000"/>
                                        <p:tgtEl>
                                          <p:spTgt spid="13316">
                                            <p:txEl>
                                              <p:pRg st="0" end="0"/>
                                            </p:txEl>
                                          </p:spTgt>
                                        </p:tgtEl>
                                      </p:cBhvr>
                                    </p:animEffect>
                                    <p:anim calcmode="lin" valueType="num">
                                      <p:cBhvr>
                                        <p:cTn id="8" dur="2000" fill="hold"/>
                                        <p:tgtEl>
                                          <p:spTgt spid="13316">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13316">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500"/>
                            </p:stCondLst>
                            <p:childTnLst>
                              <p:par>
                                <p:cTn id="11" presetID="42" presetClass="entr" presetSubtype="0" fill="hold" nodeType="afterEffect">
                                  <p:stCondLst>
                                    <p:cond delay="500"/>
                                  </p:stCondLst>
                                  <p:childTnLst>
                                    <p:set>
                                      <p:cBhvr>
                                        <p:cTn id="12" dur="1" fill="hold">
                                          <p:stCondLst>
                                            <p:cond delay="0"/>
                                          </p:stCondLst>
                                        </p:cTn>
                                        <p:tgtEl>
                                          <p:spTgt spid="13316">
                                            <p:txEl>
                                              <p:pRg st="1" end="1"/>
                                            </p:txEl>
                                          </p:spTgt>
                                        </p:tgtEl>
                                        <p:attrNameLst>
                                          <p:attrName>style.visibility</p:attrName>
                                        </p:attrNameLst>
                                      </p:cBhvr>
                                      <p:to>
                                        <p:strVal val="visible"/>
                                      </p:to>
                                    </p:set>
                                    <p:animEffect transition="in" filter="fade">
                                      <p:cBhvr>
                                        <p:cTn id="13" dur="2000"/>
                                        <p:tgtEl>
                                          <p:spTgt spid="13316">
                                            <p:txEl>
                                              <p:pRg st="1" end="1"/>
                                            </p:txEl>
                                          </p:spTgt>
                                        </p:tgtEl>
                                      </p:cBhvr>
                                    </p:animEffect>
                                    <p:anim calcmode="lin" valueType="num">
                                      <p:cBhvr>
                                        <p:cTn id="14" dur="2000" fill="hold"/>
                                        <p:tgtEl>
                                          <p:spTgt spid="13316">
                                            <p:txEl>
                                              <p:pRg st="1" end="1"/>
                                            </p:txEl>
                                          </p:spTgt>
                                        </p:tgtEl>
                                        <p:attrNameLst>
                                          <p:attrName>ppt_x</p:attrName>
                                        </p:attrNameLst>
                                      </p:cBhvr>
                                      <p:tavLst>
                                        <p:tav tm="0">
                                          <p:val>
                                            <p:strVal val="#ppt_x"/>
                                          </p:val>
                                        </p:tav>
                                        <p:tav tm="100000">
                                          <p:val>
                                            <p:strVal val="#ppt_x"/>
                                          </p:val>
                                        </p:tav>
                                      </p:tavLst>
                                    </p:anim>
                                    <p:anim calcmode="lin" valueType="num">
                                      <p:cBhvr>
                                        <p:cTn id="15" dur="2000" fill="hold"/>
                                        <p:tgtEl>
                                          <p:spTgt spid="13316">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5000"/>
                            </p:stCondLst>
                            <p:childTnLst>
                              <p:par>
                                <p:cTn id="17" presetID="42" presetClass="entr" presetSubtype="0" fill="hold" grpId="0" nodeType="afterEffect">
                                  <p:stCondLst>
                                    <p:cond delay="5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0"/>
                                        <p:tgtEl>
                                          <p:spTgt spid="6"/>
                                        </p:tgtEl>
                                      </p:cBhvr>
                                    </p:animEffect>
                                    <p:anim calcmode="lin" valueType="num">
                                      <p:cBhvr>
                                        <p:cTn id="20" dur="2000" fill="hold"/>
                                        <p:tgtEl>
                                          <p:spTgt spid="6"/>
                                        </p:tgtEl>
                                        <p:attrNameLst>
                                          <p:attrName>ppt_x</p:attrName>
                                        </p:attrNameLst>
                                      </p:cBhvr>
                                      <p:tavLst>
                                        <p:tav tm="0">
                                          <p:val>
                                            <p:strVal val="#ppt_x"/>
                                          </p:val>
                                        </p:tav>
                                        <p:tav tm="100000">
                                          <p:val>
                                            <p:strVal val="#ppt_x"/>
                                          </p:val>
                                        </p:tav>
                                      </p:tavLst>
                                    </p:anim>
                                    <p:anim calcmode="lin" valueType="num">
                                      <p:cBhvr>
                                        <p:cTn id="21" dur="20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7500"/>
                            </p:stCondLst>
                            <p:childTnLst>
                              <p:par>
                                <p:cTn id="23" presetID="19" presetClass="entr" presetSubtype="10" fill="hold" nodeType="afterEffect">
                                  <p:stCondLst>
                                    <p:cond delay="0"/>
                                  </p:stCondLst>
                                  <p:childTnLst>
                                    <p:set>
                                      <p:cBhvr>
                                        <p:cTn id="24" dur="1" fill="hold">
                                          <p:stCondLst>
                                            <p:cond delay="0"/>
                                          </p:stCondLst>
                                        </p:cTn>
                                        <p:tgtEl>
                                          <p:spTgt spid="48130"/>
                                        </p:tgtEl>
                                        <p:attrNameLst>
                                          <p:attrName>style.visibility</p:attrName>
                                        </p:attrNameLst>
                                      </p:cBhvr>
                                      <p:to>
                                        <p:strVal val="visible"/>
                                      </p:to>
                                    </p:set>
                                    <p:anim calcmode="lin" valueType="num">
                                      <p:cBhvr>
                                        <p:cTn id="25" dur="5000" fill="hold"/>
                                        <p:tgtEl>
                                          <p:spTgt spid="48130"/>
                                        </p:tgtEl>
                                        <p:attrNameLst>
                                          <p:attrName>ppt_w</p:attrName>
                                        </p:attrNameLst>
                                      </p:cBhvr>
                                      <p:tavLst>
                                        <p:tav tm="0" fmla="#ppt_w*sin(2.5*pi*$)">
                                          <p:val>
                                            <p:fltVal val="0"/>
                                          </p:val>
                                        </p:tav>
                                        <p:tav tm="100000">
                                          <p:val>
                                            <p:fltVal val="1"/>
                                          </p:val>
                                        </p:tav>
                                      </p:tavLst>
                                    </p:anim>
                                    <p:anim calcmode="lin" valueType="num">
                                      <p:cBhvr>
                                        <p:cTn id="26" dur="5000" fill="hold"/>
                                        <p:tgtEl>
                                          <p:spTgt spid="4813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3"/>
          <p:cNvSpPr txBox="1">
            <a:spLocks noChangeArrowheads="1"/>
          </p:cNvSpPr>
          <p:nvPr/>
        </p:nvSpPr>
        <p:spPr bwMode="auto">
          <a:xfrm>
            <a:off x="457200" y="1052736"/>
            <a:ext cx="8229600" cy="991731"/>
          </a:xfrm>
          <a:prstGeom prst="snip2Diag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a:spcBef>
                <a:spcPct val="50000"/>
              </a:spcBef>
            </a:pPr>
            <a:r>
              <a:rPr lang="es-ES_tradnl" dirty="0">
                <a:latin typeface="Calibri" pitchFamily="34" charset="0"/>
              </a:rPr>
              <a:t>El catequista está llamado a vivir del amor de Dios que siempre se anticipa y se adelanta.</a:t>
            </a:r>
          </a:p>
        </p:txBody>
      </p:sp>
      <p:sp>
        <p:nvSpPr>
          <p:cNvPr id="13316" name="Text Box 4"/>
          <p:cNvSpPr txBox="1">
            <a:spLocks noChangeArrowheads="1"/>
          </p:cNvSpPr>
          <p:nvPr/>
        </p:nvSpPr>
        <p:spPr bwMode="auto">
          <a:xfrm>
            <a:off x="266700" y="2276872"/>
            <a:ext cx="8610600" cy="3385542"/>
          </a:xfrm>
          <a:prstGeom prst="rect">
            <a:avLst/>
          </a:prstGeom>
          <a:noFill/>
          <a:ln w="9525">
            <a:noFill/>
            <a:miter lim="800000"/>
            <a:headEnd/>
            <a:tailEnd/>
          </a:ln>
        </p:spPr>
        <p:txBody>
          <a:bodyPr>
            <a:spAutoFit/>
          </a:bodyPr>
          <a:lstStyle/>
          <a:p>
            <a:pPr>
              <a:spcBef>
                <a:spcPts val="600"/>
              </a:spcBef>
            </a:pPr>
            <a:r>
              <a:rPr lang="es-ES_tradnl" dirty="0" smtClean="0">
                <a:solidFill>
                  <a:srgbClr val="002060"/>
                </a:solidFill>
                <a:latin typeface="Calibri" pitchFamily="34" charset="0"/>
              </a:rPr>
              <a:t>Como </a:t>
            </a:r>
            <a:r>
              <a:rPr lang="es-ES_tradnl" dirty="0">
                <a:solidFill>
                  <a:srgbClr val="002060"/>
                </a:solidFill>
                <a:latin typeface="Calibri" pitchFamily="34" charset="0"/>
              </a:rPr>
              <a:t>Jesús, también el catequista, ora e intercede ante el Padre por los que le han sido confiados (cfr. </a:t>
            </a:r>
            <a:r>
              <a:rPr lang="es-ES_tradnl" dirty="0" err="1">
                <a:solidFill>
                  <a:srgbClr val="002060"/>
                </a:solidFill>
                <a:latin typeface="Calibri" pitchFamily="34" charset="0"/>
              </a:rPr>
              <a:t>Jn</a:t>
            </a:r>
            <a:r>
              <a:rPr lang="es-ES_tradnl" dirty="0">
                <a:solidFill>
                  <a:srgbClr val="002060"/>
                </a:solidFill>
                <a:latin typeface="Calibri" pitchFamily="34" charset="0"/>
              </a:rPr>
              <a:t> 17):</a:t>
            </a:r>
          </a:p>
          <a:p>
            <a:pPr marL="269875" indent="-269875">
              <a:spcBef>
                <a:spcPts val="600"/>
              </a:spcBef>
              <a:buClr>
                <a:srgbClr val="7030A0"/>
              </a:buClr>
              <a:buSzPct val="150000"/>
              <a:buFont typeface="Wingdings" pitchFamily="2" charset="2"/>
              <a:buChar char="§"/>
            </a:pPr>
            <a:r>
              <a:rPr lang="es-ES_tradnl" dirty="0" smtClean="0">
                <a:solidFill>
                  <a:srgbClr val="002060"/>
                </a:solidFill>
                <a:latin typeface="Calibri" pitchFamily="34" charset="0"/>
              </a:rPr>
              <a:t>Para </a:t>
            </a:r>
            <a:r>
              <a:rPr lang="es-ES_tradnl" dirty="0">
                <a:solidFill>
                  <a:srgbClr val="002060"/>
                </a:solidFill>
                <a:latin typeface="Calibri" pitchFamily="34" charset="0"/>
              </a:rPr>
              <a:t>que sean uno por el amor, como uno es </a:t>
            </a:r>
            <a:r>
              <a:rPr lang="es-ES_tradnl" dirty="0" smtClean="0">
                <a:solidFill>
                  <a:srgbClr val="002060"/>
                </a:solidFill>
                <a:latin typeface="Calibri" pitchFamily="34" charset="0"/>
              </a:rPr>
              <a:t>Dios.</a:t>
            </a:r>
          </a:p>
          <a:p>
            <a:pPr marL="269875" indent="-269875">
              <a:spcBef>
                <a:spcPts val="600"/>
              </a:spcBef>
              <a:buClr>
                <a:srgbClr val="7030A0"/>
              </a:buClr>
              <a:buSzPct val="150000"/>
              <a:buFont typeface="Wingdings" pitchFamily="2" charset="2"/>
              <a:buChar char="§"/>
            </a:pPr>
            <a:r>
              <a:rPr lang="es-ES_tradnl" dirty="0" smtClean="0">
                <a:solidFill>
                  <a:srgbClr val="002060"/>
                </a:solidFill>
                <a:latin typeface="Calibri" pitchFamily="34" charset="0"/>
              </a:rPr>
              <a:t>Y</a:t>
            </a:r>
            <a:r>
              <a:rPr lang="es-ES_tradnl" dirty="0">
                <a:solidFill>
                  <a:srgbClr val="002060"/>
                </a:solidFill>
                <a:latin typeface="Calibri" pitchFamily="34" charset="0"/>
              </a:rPr>
              <a:t>, por último, también como Jesús, el catequista le pide al Padre para que los catecúmenos o los </a:t>
            </a:r>
            <a:r>
              <a:rPr lang="es-ES_tradnl" dirty="0" err="1">
                <a:solidFill>
                  <a:srgbClr val="002060"/>
                </a:solidFill>
                <a:latin typeface="Calibri" pitchFamily="34" charset="0"/>
              </a:rPr>
              <a:t>catequizandos</a:t>
            </a:r>
            <a:r>
              <a:rPr lang="es-ES_tradnl" dirty="0">
                <a:solidFill>
                  <a:srgbClr val="002060"/>
                </a:solidFill>
                <a:latin typeface="Calibri" pitchFamily="34" charset="0"/>
              </a:rPr>
              <a:t> alcancen </a:t>
            </a:r>
            <a:r>
              <a:rPr lang="es-ES_tradnl" dirty="0" smtClean="0">
                <a:solidFill>
                  <a:srgbClr val="002060"/>
                </a:solidFill>
                <a:latin typeface="Calibri" pitchFamily="34" charset="0"/>
              </a:rPr>
              <a:t>y contemplen </a:t>
            </a:r>
            <a:r>
              <a:rPr lang="es-ES_tradnl" dirty="0">
                <a:solidFill>
                  <a:srgbClr val="002060"/>
                </a:solidFill>
                <a:latin typeface="Calibri" pitchFamily="34" charset="0"/>
              </a:rPr>
              <a:t>un día, cara a cara, la gloria de Dios, tal y como Jesús les prometió a los suyos.</a:t>
            </a:r>
            <a:endParaRPr lang="es-ES" dirty="0">
              <a:solidFill>
                <a:srgbClr val="002060"/>
              </a:solidFill>
              <a:latin typeface="Calibri" pitchFamily="34" charset="0"/>
            </a:endParaRPr>
          </a:p>
          <a:p>
            <a:pPr>
              <a:spcBef>
                <a:spcPct val="50000"/>
              </a:spcBef>
            </a:pPr>
            <a:endParaRPr lang="es-ES" dirty="0"/>
          </a:p>
        </p:txBody>
      </p:sp>
      <p:sp>
        <p:nvSpPr>
          <p:cNvPr id="5" name="Text Box 2"/>
          <p:cNvSpPr txBox="1">
            <a:spLocks noChangeArrowheads="1"/>
          </p:cNvSpPr>
          <p:nvPr/>
        </p:nvSpPr>
        <p:spPr bwMode="auto">
          <a:xfrm>
            <a:off x="114300" y="116632"/>
            <a:ext cx="8915400" cy="669965"/>
          </a:xfrm>
          <a:prstGeom prst="round2DiagRect">
            <a:avLst>
              <a:gd name="adj1" fmla="val 38282"/>
              <a:gd name="adj2" fmla="val 0"/>
            </a:avLst>
          </a:prstGeom>
          <a:ln w="3175">
            <a:prstDash val="solid"/>
            <a:headEnd/>
            <a:tailEnd/>
          </a:ln>
          <a:effectLst>
            <a:outerShdw blurRad="50800" dist="38100" dir="10800000" algn="r"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square">
            <a:spAutoFit/>
          </a:bodyPr>
          <a:lstStyle/>
          <a:p>
            <a:pPr marL="663575" indent="-663575">
              <a:spcBef>
                <a:spcPct val="50000"/>
              </a:spcBef>
            </a:pPr>
            <a:r>
              <a:rPr lang="es-ES" sz="2800" b="1" dirty="0" smtClean="0">
                <a:solidFill>
                  <a:srgbClr val="002060"/>
                </a:solidFill>
                <a:latin typeface="Calibri" pitchFamily="34" charset="0"/>
              </a:rPr>
              <a:t>3. El </a:t>
            </a:r>
            <a:r>
              <a:rPr lang="es-ES" sz="2800" b="1" dirty="0">
                <a:solidFill>
                  <a:srgbClr val="002060"/>
                </a:solidFill>
                <a:latin typeface="Calibri" pitchFamily="34" charset="0"/>
              </a:rPr>
              <a:t>catequista, testigo de </a:t>
            </a:r>
            <a:r>
              <a:rPr lang="es-ES" sz="2800" b="1" dirty="0" smtClean="0">
                <a:solidFill>
                  <a:srgbClr val="002060"/>
                </a:solidFill>
                <a:latin typeface="Calibri" pitchFamily="34" charset="0"/>
              </a:rPr>
              <a:t>la caridad</a:t>
            </a:r>
            <a:endParaRPr lang="es-ES" sz="2800" b="1" dirty="0">
              <a:solidFill>
                <a:srgbClr val="002060"/>
              </a:solidFill>
              <a:latin typeface="Calibri" pitchFamily="34" charset="0"/>
            </a:endParaRPr>
          </a:p>
        </p:txBody>
      </p:sp>
      <p:sp>
        <p:nvSpPr>
          <p:cNvPr id="7" name="6 CuadroTexto"/>
          <p:cNvSpPr txBox="1"/>
          <p:nvPr/>
        </p:nvSpPr>
        <p:spPr>
          <a:xfrm>
            <a:off x="8135888" y="6457890"/>
            <a:ext cx="1008112" cy="400110"/>
          </a:xfrm>
          <a:prstGeom prst="rect">
            <a:avLst/>
          </a:prstGeom>
          <a:noFill/>
        </p:spPr>
        <p:txBody>
          <a:bodyPr wrap="square" rtlCol="0">
            <a:spAutoFit/>
          </a:bodyPr>
          <a:lstStyle/>
          <a:p>
            <a:pPr algn="ctr"/>
            <a:r>
              <a:rPr lang="es-ES" sz="2000" b="1" dirty="0" smtClean="0">
                <a:latin typeface="Calibri" pitchFamily="34" charset="0"/>
                <a:hlinkClick r:id="rId2" action="ppaction://hlinksldjump"/>
              </a:rPr>
              <a:t>Índice</a:t>
            </a:r>
            <a:endParaRPr lang="es-ES" sz="2000" b="1" dirty="0">
              <a:latin typeface="Calibri" pitchFamily="34" charset="0"/>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500"/>
                                  </p:stCondLst>
                                  <p:childTnLst>
                                    <p:set>
                                      <p:cBhvr>
                                        <p:cTn id="6" dur="1" fill="hold">
                                          <p:stCondLst>
                                            <p:cond delay="0"/>
                                          </p:stCondLst>
                                        </p:cTn>
                                        <p:tgtEl>
                                          <p:spTgt spid="13316">
                                            <p:txEl>
                                              <p:pRg st="1" end="1"/>
                                            </p:txEl>
                                          </p:spTgt>
                                        </p:tgtEl>
                                        <p:attrNameLst>
                                          <p:attrName>style.visibility</p:attrName>
                                        </p:attrNameLst>
                                      </p:cBhvr>
                                      <p:to>
                                        <p:strVal val="visible"/>
                                      </p:to>
                                    </p:set>
                                    <p:animEffect transition="in" filter="fade">
                                      <p:cBhvr>
                                        <p:cTn id="7" dur="2000"/>
                                        <p:tgtEl>
                                          <p:spTgt spid="13316">
                                            <p:txEl>
                                              <p:pRg st="1" end="1"/>
                                            </p:txEl>
                                          </p:spTgt>
                                        </p:tgtEl>
                                      </p:cBhvr>
                                    </p:animEffect>
                                    <p:anim calcmode="lin" valueType="num">
                                      <p:cBhvr>
                                        <p:cTn id="8" dur="2000" fill="hold"/>
                                        <p:tgtEl>
                                          <p:spTgt spid="13316">
                                            <p:txEl>
                                              <p:pRg st="1" end="1"/>
                                            </p:txEl>
                                          </p:spTgt>
                                        </p:tgtEl>
                                        <p:attrNameLst>
                                          <p:attrName>ppt_x</p:attrName>
                                        </p:attrNameLst>
                                      </p:cBhvr>
                                      <p:tavLst>
                                        <p:tav tm="0">
                                          <p:val>
                                            <p:strVal val="#ppt_x"/>
                                          </p:val>
                                        </p:tav>
                                        <p:tav tm="100000">
                                          <p:val>
                                            <p:strVal val="#ppt_x"/>
                                          </p:val>
                                        </p:tav>
                                      </p:tavLst>
                                    </p:anim>
                                    <p:anim calcmode="lin" valueType="num">
                                      <p:cBhvr>
                                        <p:cTn id="9" dur="2000" fill="hold"/>
                                        <p:tgtEl>
                                          <p:spTgt spid="13316">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2500"/>
                            </p:stCondLst>
                            <p:childTnLst>
                              <p:par>
                                <p:cTn id="11" presetID="42" presetClass="entr" presetSubtype="0" fill="hold" nodeType="afterEffect">
                                  <p:stCondLst>
                                    <p:cond delay="500"/>
                                  </p:stCondLst>
                                  <p:childTnLst>
                                    <p:set>
                                      <p:cBhvr>
                                        <p:cTn id="12" dur="1" fill="hold">
                                          <p:stCondLst>
                                            <p:cond delay="0"/>
                                          </p:stCondLst>
                                        </p:cTn>
                                        <p:tgtEl>
                                          <p:spTgt spid="13316">
                                            <p:txEl>
                                              <p:pRg st="2" end="2"/>
                                            </p:txEl>
                                          </p:spTgt>
                                        </p:tgtEl>
                                        <p:attrNameLst>
                                          <p:attrName>style.visibility</p:attrName>
                                        </p:attrNameLst>
                                      </p:cBhvr>
                                      <p:to>
                                        <p:strVal val="visible"/>
                                      </p:to>
                                    </p:set>
                                    <p:animEffect transition="in" filter="fade">
                                      <p:cBhvr>
                                        <p:cTn id="13" dur="2000"/>
                                        <p:tgtEl>
                                          <p:spTgt spid="13316">
                                            <p:txEl>
                                              <p:pRg st="2" end="2"/>
                                            </p:txEl>
                                          </p:spTgt>
                                        </p:tgtEl>
                                      </p:cBhvr>
                                    </p:animEffect>
                                    <p:anim calcmode="lin" valueType="num">
                                      <p:cBhvr>
                                        <p:cTn id="14" dur="2000" fill="hold"/>
                                        <p:tgtEl>
                                          <p:spTgt spid="13316">
                                            <p:txEl>
                                              <p:pRg st="2" end="2"/>
                                            </p:txEl>
                                          </p:spTgt>
                                        </p:tgtEl>
                                        <p:attrNameLst>
                                          <p:attrName>ppt_x</p:attrName>
                                        </p:attrNameLst>
                                      </p:cBhvr>
                                      <p:tavLst>
                                        <p:tav tm="0">
                                          <p:val>
                                            <p:strVal val="#ppt_x"/>
                                          </p:val>
                                        </p:tav>
                                        <p:tav tm="100000">
                                          <p:val>
                                            <p:strVal val="#ppt_x"/>
                                          </p:val>
                                        </p:tav>
                                      </p:tavLst>
                                    </p:anim>
                                    <p:anim calcmode="lin" valueType="num">
                                      <p:cBhvr>
                                        <p:cTn id="15" dur="2000" fill="hold"/>
                                        <p:tgtEl>
                                          <p:spTgt spid="1331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3"/>
          <p:cNvSpPr txBox="1">
            <a:spLocks noChangeArrowheads="1"/>
          </p:cNvSpPr>
          <p:nvPr/>
        </p:nvSpPr>
        <p:spPr bwMode="auto">
          <a:xfrm>
            <a:off x="179512" y="1340768"/>
            <a:ext cx="4752528" cy="3924151"/>
          </a:xfrm>
          <a:prstGeom prst="rect">
            <a:avLst/>
          </a:prstGeom>
          <a:noFill/>
          <a:ln w="9525">
            <a:noFill/>
            <a:miter lim="800000"/>
            <a:headEnd/>
            <a:tailEnd/>
          </a:ln>
        </p:spPr>
        <p:txBody>
          <a:bodyPr wrap="square">
            <a:spAutoFit/>
          </a:bodyPr>
          <a:lstStyle/>
          <a:p>
            <a:pPr>
              <a:spcBef>
                <a:spcPct val="50000"/>
              </a:spcBef>
            </a:pPr>
            <a:r>
              <a:rPr lang="es-ES" dirty="0">
                <a:solidFill>
                  <a:srgbClr val="000066"/>
                </a:solidFill>
                <a:latin typeface="Calibri" pitchFamily="34" charset="0"/>
              </a:rPr>
              <a:t>La fe se ha de transmitir con </a:t>
            </a:r>
            <a:r>
              <a:rPr lang="es-ES" dirty="0" smtClean="0">
                <a:solidFill>
                  <a:srgbClr val="000066"/>
                </a:solidFill>
                <a:latin typeface="Calibri" pitchFamily="34" charset="0"/>
              </a:rPr>
              <a:t>la palabra</a:t>
            </a:r>
            <a:r>
              <a:rPr lang="es-ES" dirty="0">
                <a:solidFill>
                  <a:srgbClr val="000066"/>
                </a:solidFill>
                <a:latin typeface="Calibri" pitchFamily="34" charset="0"/>
              </a:rPr>
              <a:t>, pero, sobre todo, </a:t>
            </a:r>
            <a:r>
              <a:rPr lang="es-ES" dirty="0" smtClean="0">
                <a:solidFill>
                  <a:srgbClr val="000066"/>
                </a:solidFill>
                <a:latin typeface="Calibri" pitchFamily="34" charset="0"/>
              </a:rPr>
              <a:t>con el ejemplo.</a:t>
            </a:r>
          </a:p>
          <a:p>
            <a:pPr>
              <a:spcBef>
                <a:spcPct val="50000"/>
              </a:spcBef>
            </a:pPr>
            <a:endParaRPr lang="es-ES" sz="600" dirty="0">
              <a:solidFill>
                <a:srgbClr val="000066"/>
              </a:solidFill>
              <a:latin typeface="Calibri" pitchFamily="34" charset="0"/>
            </a:endParaRPr>
          </a:p>
          <a:p>
            <a:pPr>
              <a:spcBef>
                <a:spcPts val="0"/>
              </a:spcBef>
            </a:pPr>
            <a:r>
              <a:rPr lang="es-ES" dirty="0">
                <a:solidFill>
                  <a:srgbClr val="000066"/>
                </a:solidFill>
                <a:latin typeface="Calibri" pitchFamily="34" charset="0"/>
              </a:rPr>
              <a:t>Por eso el catequista debe configurar su vida y su persona conforme a aquello mismo que enseña y transmite, de manera que, aunque “maestro de la fe”, </a:t>
            </a:r>
            <a:endParaRPr lang="es-ES" dirty="0" smtClean="0">
              <a:solidFill>
                <a:srgbClr val="000066"/>
              </a:solidFill>
              <a:latin typeface="Calibri" pitchFamily="34" charset="0"/>
            </a:endParaRPr>
          </a:p>
          <a:p>
            <a:pPr>
              <a:spcBef>
                <a:spcPts val="0"/>
              </a:spcBef>
            </a:pPr>
            <a:r>
              <a:rPr lang="es-ES" dirty="0" smtClean="0">
                <a:solidFill>
                  <a:srgbClr val="000066"/>
                </a:solidFill>
                <a:latin typeface="Calibri" pitchFamily="34" charset="0"/>
              </a:rPr>
              <a:t>sea</a:t>
            </a:r>
            <a:r>
              <a:rPr lang="es-ES" dirty="0">
                <a:solidFill>
                  <a:srgbClr val="000066"/>
                </a:solidFill>
                <a:latin typeface="Calibri" pitchFamily="34" charset="0"/>
              </a:rPr>
              <a:t>, </a:t>
            </a:r>
            <a:r>
              <a:rPr lang="es-ES" dirty="0" smtClean="0">
                <a:solidFill>
                  <a:srgbClr val="000066"/>
                </a:solidFill>
                <a:latin typeface="Calibri" pitchFamily="34" charset="0"/>
              </a:rPr>
              <a:t>por encima </a:t>
            </a:r>
            <a:r>
              <a:rPr lang="es-ES" dirty="0">
                <a:solidFill>
                  <a:srgbClr val="000066"/>
                </a:solidFill>
                <a:latin typeface="Calibri" pitchFamily="34" charset="0"/>
              </a:rPr>
              <a:t>de todo, </a:t>
            </a:r>
            <a:endParaRPr lang="es-ES" dirty="0" smtClean="0">
              <a:solidFill>
                <a:srgbClr val="000066"/>
              </a:solidFill>
              <a:latin typeface="Calibri" pitchFamily="34" charset="0"/>
            </a:endParaRPr>
          </a:p>
          <a:p>
            <a:pPr>
              <a:spcBef>
                <a:spcPts val="0"/>
              </a:spcBef>
            </a:pPr>
            <a:r>
              <a:rPr lang="es-ES" dirty="0" smtClean="0">
                <a:solidFill>
                  <a:srgbClr val="000066"/>
                </a:solidFill>
                <a:latin typeface="Calibri" pitchFamily="34" charset="0"/>
              </a:rPr>
              <a:t>“</a:t>
            </a:r>
            <a:r>
              <a:rPr lang="es-ES" dirty="0">
                <a:solidFill>
                  <a:srgbClr val="000066"/>
                </a:solidFill>
                <a:latin typeface="Calibri" pitchFamily="34" charset="0"/>
              </a:rPr>
              <a:t>testigo de la fe”.</a:t>
            </a:r>
          </a:p>
        </p:txBody>
      </p:sp>
      <p:sp>
        <p:nvSpPr>
          <p:cNvPr id="6" name="5 Rectángulo redondeado"/>
          <p:cNvSpPr/>
          <p:nvPr/>
        </p:nvSpPr>
        <p:spPr>
          <a:xfrm>
            <a:off x="323528" y="332656"/>
            <a:ext cx="8496944"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800" b="1" dirty="0" smtClean="0">
                <a:latin typeface="Calibri" pitchFamily="34" charset="0"/>
              </a:rPr>
              <a:t>Introducción</a:t>
            </a:r>
            <a:endParaRPr lang="es-ES" sz="2800" b="1" dirty="0">
              <a:latin typeface="Calibri" pitchFamily="34" charset="0"/>
            </a:endParaRPr>
          </a:p>
        </p:txBody>
      </p:sp>
      <p:pic>
        <p:nvPicPr>
          <p:cNvPr id="3078" name="Picture 6" descr="C:\Documents and Settings\Goyo\Mis documentos\Mis imágenes\Biblia Tibilisi\aparición del Resucitado a Tomás Biblia Tbilisi.jpg"/>
          <p:cNvPicPr>
            <a:picLocks noChangeAspect="1" noChangeArrowheads="1"/>
          </p:cNvPicPr>
          <p:nvPr/>
        </p:nvPicPr>
        <p:blipFill>
          <a:blip r:embed="rId2" cstate="print">
            <a:lum bright="-9000" contrast="37000"/>
          </a:blip>
          <a:srcRect/>
          <a:stretch>
            <a:fillRect/>
          </a:stretch>
        </p:blipFill>
        <p:spPr bwMode="auto">
          <a:xfrm>
            <a:off x="5004048" y="1052736"/>
            <a:ext cx="3612177" cy="543431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6 CuadroTexto"/>
          <p:cNvSpPr txBox="1"/>
          <p:nvPr/>
        </p:nvSpPr>
        <p:spPr>
          <a:xfrm>
            <a:off x="8135888" y="6457890"/>
            <a:ext cx="1008112" cy="400110"/>
          </a:xfrm>
          <a:prstGeom prst="rect">
            <a:avLst/>
          </a:prstGeom>
          <a:noFill/>
        </p:spPr>
        <p:txBody>
          <a:bodyPr wrap="square" rtlCol="0">
            <a:spAutoFit/>
          </a:bodyPr>
          <a:lstStyle/>
          <a:p>
            <a:pPr algn="ctr"/>
            <a:r>
              <a:rPr lang="es-ES" sz="2000" b="1" dirty="0" smtClean="0">
                <a:latin typeface="Calibri" pitchFamily="34" charset="0"/>
                <a:hlinkClick r:id="rId3" action="ppaction://hlinksldjump"/>
              </a:rPr>
              <a:t>Índice</a:t>
            </a:r>
            <a:endParaRPr lang="es-ES" sz="2000" b="1" dirty="0">
              <a:latin typeface="Calibri" pitchFamily="34" charset="0"/>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000"/>
                                        <p:tgtEl>
                                          <p:spTgt spid="6"/>
                                        </p:tgtEl>
                                      </p:cBhvr>
                                    </p:animEffect>
                                  </p:childTnLst>
                                </p:cTn>
                              </p:par>
                            </p:childTnLst>
                          </p:cTn>
                        </p:par>
                        <p:par>
                          <p:cTn id="8" fill="hold">
                            <p:stCondLst>
                              <p:cond delay="2500"/>
                            </p:stCondLst>
                            <p:childTnLst>
                              <p:par>
                                <p:cTn id="9" presetID="42" presetClass="entr" presetSubtype="0" fill="hold" nodeType="afterEffect">
                                  <p:stCondLst>
                                    <p:cond delay="500"/>
                                  </p:stCondLst>
                                  <p:childTnLst>
                                    <p:set>
                                      <p:cBhvr>
                                        <p:cTn id="10" dur="1" fill="hold">
                                          <p:stCondLst>
                                            <p:cond delay="0"/>
                                          </p:stCondLst>
                                        </p:cTn>
                                        <p:tgtEl>
                                          <p:spTgt spid="3075">
                                            <p:txEl>
                                              <p:pRg st="0" end="0"/>
                                            </p:txEl>
                                          </p:spTgt>
                                        </p:tgtEl>
                                        <p:attrNameLst>
                                          <p:attrName>style.visibility</p:attrName>
                                        </p:attrNameLst>
                                      </p:cBhvr>
                                      <p:to>
                                        <p:strVal val="visible"/>
                                      </p:to>
                                    </p:set>
                                    <p:animEffect transition="in" filter="fade">
                                      <p:cBhvr>
                                        <p:cTn id="11" dur="2000"/>
                                        <p:tgtEl>
                                          <p:spTgt spid="3075">
                                            <p:txEl>
                                              <p:pRg st="0" end="0"/>
                                            </p:txEl>
                                          </p:spTgt>
                                        </p:tgtEl>
                                      </p:cBhvr>
                                    </p:animEffect>
                                    <p:anim calcmode="lin" valueType="num">
                                      <p:cBhvr>
                                        <p:cTn id="12" dur="2000" fill="hold"/>
                                        <p:tgtEl>
                                          <p:spTgt spid="3075">
                                            <p:txEl>
                                              <p:pRg st="0" end="0"/>
                                            </p:txEl>
                                          </p:spTgt>
                                        </p:tgtEl>
                                        <p:attrNameLst>
                                          <p:attrName>ppt_x</p:attrName>
                                        </p:attrNameLst>
                                      </p:cBhvr>
                                      <p:tavLst>
                                        <p:tav tm="0">
                                          <p:val>
                                            <p:strVal val="#ppt_x"/>
                                          </p:val>
                                        </p:tav>
                                        <p:tav tm="100000">
                                          <p:val>
                                            <p:strVal val="#ppt_x"/>
                                          </p:val>
                                        </p:tav>
                                      </p:tavLst>
                                    </p:anim>
                                    <p:anim calcmode="lin" valueType="num">
                                      <p:cBhvr>
                                        <p:cTn id="13" dur="2000" fill="hold"/>
                                        <p:tgtEl>
                                          <p:spTgt spid="307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5000"/>
                            </p:stCondLst>
                            <p:childTnLst>
                              <p:par>
                                <p:cTn id="15" presetID="42" presetClass="entr" presetSubtype="0" fill="hold" nodeType="afterEffect">
                                  <p:stCondLst>
                                    <p:cond delay="500"/>
                                  </p:stCondLst>
                                  <p:childTnLst>
                                    <p:set>
                                      <p:cBhvr>
                                        <p:cTn id="16" dur="1" fill="hold">
                                          <p:stCondLst>
                                            <p:cond delay="0"/>
                                          </p:stCondLst>
                                        </p:cTn>
                                        <p:tgtEl>
                                          <p:spTgt spid="3075">
                                            <p:txEl>
                                              <p:pRg st="2" end="2"/>
                                            </p:txEl>
                                          </p:spTgt>
                                        </p:tgtEl>
                                        <p:attrNameLst>
                                          <p:attrName>style.visibility</p:attrName>
                                        </p:attrNameLst>
                                      </p:cBhvr>
                                      <p:to>
                                        <p:strVal val="visible"/>
                                      </p:to>
                                    </p:set>
                                    <p:animEffect transition="in" filter="fade">
                                      <p:cBhvr>
                                        <p:cTn id="17" dur="2000"/>
                                        <p:tgtEl>
                                          <p:spTgt spid="3075">
                                            <p:txEl>
                                              <p:pRg st="2" end="2"/>
                                            </p:txEl>
                                          </p:spTgt>
                                        </p:tgtEl>
                                      </p:cBhvr>
                                    </p:animEffect>
                                    <p:anim calcmode="lin" valueType="num">
                                      <p:cBhvr>
                                        <p:cTn id="18" dur="2000" fill="hold"/>
                                        <p:tgtEl>
                                          <p:spTgt spid="3075">
                                            <p:txEl>
                                              <p:pRg st="2" end="2"/>
                                            </p:txEl>
                                          </p:spTgt>
                                        </p:tgtEl>
                                        <p:attrNameLst>
                                          <p:attrName>ppt_x</p:attrName>
                                        </p:attrNameLst>
                                      </p:cBhvr>
                                      <p:tavLst>
                                        <p:tav tm="0">
                                          <p:val>
                                            <p:strVal val="#ppt_x"/>
                                          </p:val>
                                        </p:tav>
                                        <p:tav tm="100000">
                                          <p:val>
                                            <p:strVal val="#ppt_x"/>
                                          </p:val>
                                        </p:tav>
                                      </p:tavLst>
                                    </p:anim>
                                    <p:anim calcmode="lin" valueType="num">
                                      <p:cBhvr>
                                        <p:cTn id="19" dur="2000" fill="hold"/>
                                        <p:tgtEl>
                                          <p:spTgt spid="3075">
                                            <p:txEl>
                                              <p:pRg st="2" end="2"/>
                                            </p:txEl>
                                          </p:spTgt>
                                        </p:tgtEl>
                                        <p:attrNameLst>
                                          <p:attrName>ppt_y</p:attrName>
                                        </p:attrNameLst>
                                      </p:cBhvr>
                                      <p:tavLst>
                                        <p:tav tm="0">
                                          <p:val>
                                            <p:strVal val="#ppt_y+.1"/>
                                          </p:val>
                                        </p:tav>
                                        <p:tav tm="100000">
                                          <p:val>
                                            <p:strVal val="#ppt_y"/>
                                          </p:val>
                                        </p:tav>
                                      </p:tavLst>
                                    </p:anim>
                                  </p:childTnLst>
                                </p:cTn>
                              </p:par>
                            </p:childTnLst>
                          </p:cTn>
                        </p:par>
                        <p:par>
                          <p:cTn id="20" fill="hold">
                            <p:stCondLst>
                              <p:cond delay="7500"/>
                            </p:stCondLst>
                            <p:childTnLst>
                              <p:par>
                                <p:cTn id="21" presetID="42" presetClass="entr" presetSubtype="0" fill="hold" nodeType="afterEffect">
                                  <p:stCondLst>
                                    <p:cond delay="500"/>
                                  </p:stCondLst>
                                  <p:childTnLst>
                                    <p:set>
                                      <p:cBhvr>
                                        <p:cTn id="22" dur="1" fill="hold">
                                          <p:stCondLst>
                                            <p:cond delay="0"/>
                                          </p:stCondLst>
                                        </p:cTn>
                                        <p:tgtEl>
                                          <p:spTgt spid="3075">
                                            <p:txEl>
                                              <p:pRg st="3" end="3"/>
                                            </p:txEl>
                                          </p:spTgt>
                                        </p:tgtEl>
                                        <p:attrNameLst>
                                          <p:attrName>style.visibility</p:attrName>
                                        </p:attrNameLst>
                                      </p:cBhvr>
                                      <p:to>
                                        <p:strVal val="visible"/>
                                      </p:to>
                                    </p:set>
                                    <p:animEffect transition="in" filter="fade">
                                      <p:cBhvr>
                                        <p:cTn id="23" dur="2000"/>
                                        <p:tgtEl>
                                          <p:spTgt spid="3075">
                                            <p:txEl>
                                              <p:pRg st="3" end="3"/>
                                            </p:txEl>
                                          </p:spTgt>
                                        </p:tgtEl>
                                      </p:cBhvr>
                                    </p:animEffect>
                                    <p:anim calcmode="lin" valueType="num">
                                      <p:cBhvr>
                                        <p:cTn id="24" dur="2000" fill="hold"/>
                                        <p:tgtEl>
                                          <p:spTgt spid="3075">
                                            <p:txEl>
                                              <p:pRg st="3" end="3"/>
                                            </p:txEl>
                                          </p:spTgt>
                                        </p:tgtEl>
                                        <p:attrNameLst>
                                          <p:attrName>ppt_x</p:attrName>
                                        </p:attrNameLst>
                                      </p:cBhvr>
                                      <p:tavLst>
                                        <p:tav tm="0">
                                          <p:val>
                                            <p:strVal val="#ppt_x"/>
                                          </p:val>
                                        </p:tav>
                                        <p:tav tm="100000">
                                          <p:val>
                                            <p:strVal val="#ppt_x"/>
                                          </p:val>
                                        </p:tav>
                                      </p:tavLst>
                                    </p:anim>
                                    <p:anim calcmode="lin" valueType="num">
                                      <p:cBhvr>
                                        <p:cTn id="25" dur="2000" fill="hold"/>
                                        <p:tgtEl>
                                          <p:spTgt spid="3075">
                                            <p:txEl>
                                              <p:pRg st="3" end="3"/>
                                            </p:txEl>
                                          </p:spTgt>
                                        </p:tgtEl>
                                        <p:attrNameLst>
                                          <p:attrName>ppt_y</p:attrName>
                                        </p:attrNameLst>
                                      </p:cBhvr>
                                      <p:tavLst>
                                        <p:tav tm="0">
                                          <p:val>
                                            <p:strVal val="#ppt_y+.1"/>
                                          </p:val>
                                        </p:tav>
                                        <p:tav tm="100000">
                                          <p:val>
                                            <p:strVal val="#ppt_y"/>
                                          </p:val>
                                        </p:tav>
                                      </p:tavLst>
                                    </p:anim>
                                  </p:childTnLst>
                                </p:cTn>
                              </p:par>
                            </p:childTnLst>
                          </p:cTn>
                        </p:par>
                        <p:par>
                          <p:cTn id="26" fill="hold">
                            <p:stCondLst>
                              <p:cond delay="10000"/>
                            </p:stCondLst>
                            <p:childTnLst>
                              <p:par>
                                <p:cTn id="27" presetID="42" presetClass="entr" presetSubtype="0" fill="hold" nodeType="afterEffect">
                                  <p:stCondLst>
                                    <p:cond delay="500"/>
                                  </p:stCondLst>
                                  <p:childTnLst>
                                    <p:set>
                                      <p:cBhvr>
                                        <p:cTn id="28" dur="1" fill="hold">
                                          <p:stCondLst>
                                            <p:cond delay="0"/>
                                          </p:stCondLst>
                                        </p:cTn>
                                        <p:tgtEl>
                                          <p:spTgt spid="3075">
                                            <p:txEl>
                                              <p:pRg st="4" end="4"/>
                                            </p:txEl>
                                          </p:spTgt>
                                        </p:tgtEl>
                                        <p:attrNameLst>
                                          <p:attrName>style.visibility</p:attrName>
                                        </p:attrNameLst>
                                      </p:cBhvr>
                                      <p:to>
                                        <p:strVal val="visible"/>
                                      </p:to>
                                    </p:set>
                                    <p:animEffect transition="in" filter="fade">
                                      <p:cBhvr>
                                        <p:cTn id="29" dur="2000"/>
                                        <p:tgtEl>
                                          <p:spTgt spid="3075">
                                            <p:txEl>
                                              <p:pRg st="4" end="4"/>
                                            </p:txEl>
                                          </p:spTgt>
                                        </p:tgtEl>
                                      </p:cBhvr>
                                    </p:animEffect>
                                    <p:anim calcmode="lin" valueType="num">
                                      <p:cBhvr>
                                        <p:cTn id="30" dur="2000" fill="hold"/>
                                        <p:tgtEl>
                                          <p:spTgt spid="3075">
                                            <p:txEl>
                                              <p:pRg st="4" end="4"/>
                                            </p:txEl>
                                          </p:spTgt>
                                        </p:tgtEl>
                                        <p:attrNameLst>
                                          <p:attrName>ppt_x</p:attrName>
                                        </p:attrNameLst>
                                      </p:cBhvr>
                                      <p:tavLst>
                                        <p:tav tm="0">
                                          <p:val>
                                            <p:strVal val="#ppt_x"/>
                                          </p:val>
                                        </p:tav>
                                        <p:tav tm="100000">
                                          <p:val>
                                            <p:strVal val="#ppt_x"/>
                                          </p:val>
                                        </p:tav>
                                      </p:tavLst>
                                    </p:anim>
                                    <p:anim calcmode="lin" valueType="num">
                                      <p:cBhvr>
                                        <p:cTn id="31" dur="2000" fill="hold"/>
                                        <p:tgtEl>
                                          <p:spTgt spid="3075">
                                            <p:txEl>
                                              <p:pRg st="4" end="4"/>
                                            </p:txEl>
                                          </p:spTgt>
                                        </p:tgtEl>
                                        <p:attrNameLst>
                                          <p:attrName>ppt_y</p:attrName>
                                        </p:attrNameLst>
                                      </p:cBhvr>
                                      <p:tavLst>
                                        <p:tav tm="0">
                                          <p:val>
                                            <p:strVal val="#ppt_y+.1"/>
                                          </p:val>
                                        </p:tav>
                                        <p:tav tm="100000">
                                          <p:val>
                                            <p:strVal val="#ppt_y"/>
                                          </p:val>
                                        </p:tav>
                                      </p:tavLst>
                                    </p:anim>
                                  </p:childTnLst>
                                </p:cTn>
                              </p:par>
                            </p:childTnLst>
                          </p:cTn>
                        </p:par>
                        <p:par>
                          <p:cTn id="32" fill="hold">
                            <p:stCondLst>
                              <p:cond delay="12500"/>
                            </p:stCondLst>
                            <p:childTnLst>
                              <p:par>
                                <p:cTn id="33" presetID="31" presetClass="entr" presetSubtype="0" fill="hold" nodeType="afterEffect">
                                  <p:stCondLst>
                                    <p:cond delay="500"/>
                                  </p:stCondLst>
                                  <p:iterate type="lt">
                                    <p:tmPct val="5000"/>
                                  </p:iterate>
                                  <p:childTnLst>
                                    <p:set>
                                      <p:cBhvr>
                                        <p:cTn id="34" dur="1" fill="hold">
                                          <p:stCondLst>
                                            <p:cond delay="0"/>
                                          </p:stCondLst>
                                        </p:cTn>
                                        <p:tgtEl>
                                          <p:spTgt spid="3078"/>
                                        </p:tgtEl>
                                        <p:attrNameLst>
                                          <p:attrName>style.visibility</p:attrName>
                                        </p:attrNameLst>
                                      </p:cBhvr>
                                      <p:to>
                                        <p:strVal val="visible"/>
                                      </p:to>
                                    </p:set>
                                    <p:anim calcmode="lin" valueType="num">
                                      <p:cBhvr>
                                        <p:cTn id="35" dur="2000" fill="hold"/>
                                        <p:tgtEl>
                                          <p:spTgt spid="3078"/>
                                        </p:tgtEl>
                                        <p:attrNameLst>
                                          <p:attrName>ppt_w</p:attrName>
                                        </p:attrNameLst>
                                      </p:cBhvr>
                                      <p:tavLst>
                                        <p:tav tm="0">
                                          <p:val>
                                            <p:fltVal val="0"/>
                                          </p:val>
                                        </p:tav>
                                        <p:tav tm="100000">
                                          <p:val>
                                            <p:strVal val="#ppt_w"/>
                                          </p:val>
                                        </p:tav>
                                      </p:tavLst>
                                    </p:anim>
                                    <p:anim calcmode="lin" valueType="num">
                                      <p:cBhvr>
                                        <p:cTn id="36" dur="2000" fill="hold"/>
                                        <p:tgtEl>
                                          <p:spTgt spid="3078"/>
                                        </p:tgtEl>
                                        <p:attrNameLst>
                                          <p:attrName>ppt_h</p:attrName>
                                        </p:attrNameLst>
                                      </p:cBhvr>
                                      <p:tavLst>
                                        <p:tav tm="0">
                                          <p:val>
                                            <p:fltVal val="0"/>
                                          </p:val>
                                        </p:tav>
                                        <p:tav tm="100000">
                                          <p:val>
                                            <p:strVal val="#ppt_h"/>
                                          </p:val>
                                        </p:tav>
                                      </p:tavLst>
                                    </p:anim>
                                    <p:anim calcmode="lin" valueType="num">
                                      <p:cBhvr>
                                        <p:cTn id="37" dur="2000" fill="hold"/>
                                        <p:tgtEl>
                                          <p:spTgt spid="3078"/>
                                        </p:tgtEl>
                                        <p:attrNameLst>
                                          <p:attrName>style.rotation</p:attrName>
                                        </p:attrNameLst>
                                      </p:cBhvr>
                                      <p:tavLst>
                                        <p:tav tm="0">
                                          <p:val>
                                            <p:fltVal val="90"/>
                                          </p:val>
                                        </p:tav>
                                        <p:tav tm="100000">
                                          <p:val>
                                            <p:fltVal val="0"/>
                                          </p:val>
                                        </p:tav>
                                      </p:tavLst>
                                    </p:anim>
                                    <p:animEffect transition="in" filter="fade">
                                      <p:cBhvr>
                                        <p:cTn id="38" dur="20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cstate="print">
            <a:duotone>
              <a:schemeClr val="accent6">
                <a:shade val="45000"/>
                <a:satMod val="135000"/>
              </a:schemeClr>
              <a:prstClr val="white"/>
            </a:duotone>
            <a:lum bright="24000" contrast="-59000"/>
          </a:blip>
          <a:srcRect/>
          <a:stretch>
            <a:fillRect/>
          </a:stretch>
        </p:blipFill>
        <p:spPr bwMode="auto">
          <a:xfrm>
            <a:off x="1933798" y="1580116"/>
            <a:ext cx="5276403" cy="5277884"/>
          </a:xfrm>
          <a:prstGeom prst="rect">
            <a:avLst/>
          </a:prstGeom>
          <a:noFill/>
        </p:spPr>
      </p:pic>
      <p:sp>
        <p:nvSpPr>
          <p:cNvPr id="14339" name="Text Box 3"/>
          <p:cNvSpPr txBox="1">
            <a:spLocks noChangeArrowheads="1"/>
          </p:cNvSpPr>
          <p:nvPr/>
        </p:nvSpPr>
        <p:spPr bwMode="auto">
          <a:xfrm>
            <a:off x="381000" y="1143000"/>
            <a:ext cx="8305800" cy="457200"/>
          </a:xfrm>
          <a:prstGeom prst="rect">
            <a:avLst/>
          </a:prstGeom>
          <a:noFill/>
          <a:ln w="9525">
            <a:noFill/>
            <a:miter lim="800000"/>
            <a:headEnd/>
            <a:tailEnd/>
          </a:ln>
        </p:spPr>
        <p:txBody>
          <a:bodyPr>
            <a:spAutoFit/>
          </a:bodyPr>
          <a:lstStyle/>
          <a:p>
            <a:pPr>
              <a:spcBef>
                <a:spcPct val="50000"/>
              </a:spcBef>
            </a:pPr>
            <a:endParaRPr lang="es-ES"/>
          </a:p>
        </p:txBody>
      </p:sp>
      <p:sp>
        <p:nvSpPr>
          <p:cNvPr id="6" name="Text Box 2"/>
          <p:cNvSpPr txBox="1">
            <a:spLocks noChangeArrowheads="1"/>
          </p:cNvSpPr>
          <p:nvPr/>
        </p:nvSpPr>
        <p:spPr bwMode="auto">
          <a:xfrm>
            <a:off x="114300" y="116632"/>
            <a:ext cx="8915400" cy="669965"/>
          </a:xfrm>
          <a:prstGeom prst="round2DiagRect">
            <a:avLst>
              <a:gd name="adj1" fmla="val 38282"/>
              <a:gd name="adj2" fmla="val 0"/>
            </a:avLst>
          </a:prstGeom>
          <a:ln w="3175">
            <a:prstDash val="solid"/>
            <a:headEnd/>
            <a:tailEnd/>
          </a:ln>
          <a:effectLst>
            <a:outerShdw blurRad="50800" dist="38100" dir="10800000" algn="r"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square">
            <a:spAutoFit/>
          </a:bodyPr>
          <a:lstStyle/>
          <a:p>
            <a:pPr marL="663575" indent="-663575">
              <a:spcBef>
                <a:spcPct val="50000"/>
              </a:spcBef>
            </a:pPr>
            <a:r>
              <a:rPr lang="es-ES" sz="2800" b="1" dirty="0" smtClean="0">
                <a:solidFill>
                  <a:srgbClr val="002060"/>
                </a:solidFill>
                <a:latin typeface="Calibri" pitchFamily="34" charset="0"/>
              </a:rPr>
              <a:t>3. El </a:t>
            </a:r>
            <a:r>
              <a:rPr lang="es-ES" sz="2800" b="1" dirty="0">
                <a:solidFill>
                  <a:srgbClr val="002060"/>
                </a:solidFill>
                <a:latin typeface="Calibri" pitchFamily="34" charset="0"/>
              </a:rPr>
              <a:t>catequista, testigo de </a:t>
            </a:r>
            <a:r>
              <a:rPr lang="es-ES" sz="2800" b="1" dirty="0" smtClean="0">
                <a:solidFill>
                  <a:srgbClr val="002060"/>
                </a:solidFill>
                <a:latin typeface="Calibri" pitchFamily="34" charset="0"/>
              </a:rPr>
              <a:t>la caridad</a:t>
            </a:r>
            <a:endParaRPr lang="es-ES" sz="2800" b="1" dirty="0">
              <a:solidFill>
                <a:srgbClr val="002060"/>
              </a:solidFill>
              <a:latin typeface="Calibri" pitchFamily="34" charset="0"/>
            </a:endParaRPr>
          </a:p>
        </p:txBody>
      </p:sp>
      <p:sp>
        <p:nvSpPr>
          <p:cNvPr id="7" name="Text Box 3"/>
          <p:cNvSpPr txBox="1">
            <a:spLocks noChangeArrowheads="1"/>
          </p:cNvSpPr>
          <p:nvPr/>
        </p:nvSpPr>
        <p:spPr bwMode="auto">
          <a:xfrm>
            <a:off x="457200" y="1052736"/>
            <a:ext cx="8229600" cy="991731"/>
          </a:xfrm>
          <a:prstGeom prst="snip2DiagRect">
            <a:avLst/>
          </a:prstGeom>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a:spcBef>
                <a:spcPct val="50000"/>
              </a:spcBef>
            </a:pPr>
            <a:r>
              <a:rPr lang="es-ES_tradnl" dirty="0">
                <a:latin typeface="Calibri" pitchFamily="34" charset="0"/>
              </a:rPr>
              <a:t>El catequista está llamado a vivir del amor de Dios que siempre se anticipa y se adelanta.</a:t>
            </a:r>
          </a:p>
        </p:txBody>
      </p:sp>
      <p:sp>
        <p:nvSpPr>
          <p:cNvPr id="9" name="8 CuadroTexto"/>
          <p:cNvSpPr txBox="1"/>
          <p:nvPr/>
        </p:nvSpPr>
        <p:spPr>
          <a:xfrm>
            <a:off x="8135888" y="6457890"/>
            <a:ext cx="1008112" cy="400110"/>
          </a:xfrm>
          <a:prstGeom prst="rect">
            <a:avLst/>
          </a:prstGeom>
          <a:noFill/>
        </p:spPr>
        <p:txBody>
          <a:bodyPr wrap="square" rtlCol="0">
            <a:spAutoFit/>
          </a:bodyPr>
          <a:lstStyle/>
          <a:p>
            <a:pPr algn="ctr"/>
            <a:r>
              <a:rPr lang="es-ES" sz="2000" b="1" dirty="0" smtClean="0">
                <a:latin typeface="Calibri" pitchFamily="34" charset="0"/>
                <a:hlinkClick r:id="rId3" action="ppaction://hlinksldjump"/>
              </a:rPr>
              <a:t>Índice</a:t>
            </a:r>
            <a:endParaRPr lang="es-ES" sz="2000" b="1" dirty="0">
              <a:latin typeface="Calibri" pitchFamily="34" charset="0"/>
            </a:endParaRPr>
          </a:p>
        </p:txBody>
      </p:sp>
      <p:sp>
        <p:nvSpPr>
          <p:cNvPr id="14341" name="Text Box 5"/>
          <p:cNvSpPr txBox="1">
            <a:spLocks noChangeArrowheads="1"/>
          </p:cNvSpPr>
          <p:nvPr/>
        </p:nvSpPr>
        <p:spPr bwMode="auto">
          <a:xfrm>
            <a:off x="266700" y="2204864"/>
            <a:ext cx="8610600" cy="3200876"/>
          </a:xfrm>
          <a:prstGeom prst="rect">
            <a:avLst/>
          </a:prstGeom>
          <a:noFill/>
          <a:ln w="9525">
            <a:noFill/>
            <a:miter lim="800000"/>
            <a:headEnd/>
            <a:tailEnd/>
          </a:ln>
        </p:spPr>
        <p:txBody>
          <a:bodyPr>
            <a:spAutoFit/>
          </a:bodyPr>
          <a:lstStyle/>
          <a:p>
            <a:pPr marL="290513" indent="-290513">
              <a:spcBef>
                <a:spcPct val="50000"/>
              </a:spcBef>
            </a:pPr>
            <a:r>
              <a:rPr lang="es-ES_tradnl" sz="2000" dirty="0"/>
              <a:t>	</a:t>
            </a:r>
            <a:r>
              <a:rPr lang="es-ES_tradnl" dirty="0">
                <a:solidFill>
                  <a:srgbClr val="002060"/>
                </a:solidFill>
                <a:latin typeface="Calibri" pitchFamily="34" charset="0"/>
              </a:rPr>
              <a:t>Mucho más que el de un pedagogo; «es el amor de un padre; más aún, el de una madre. Tal es el amor que el Señor espera de cada predicador del Evangelio, de cada constructor de la Iglesia» (</a:t>
            </a:r>
            <a:r>
              <a:rPr lang="es-ES_tradnl" i="1" dirty="0" err="1">
                <a:solidFill>
                  <a:srgbClr val="002060"/>
                </a:solidFill>
                <a:latin typeface="Calibri" pitchFamily="34" charset="0"/>
              </a:rPr>
              <a:t>Evangelii</a:t>
            </a:r>
            <a:r>
              <a:rPr lang="es-ES_tradnl" i="1" dirty="0">
                <a:solidFill>
                  <a:srgbClr val="002060"/>
                </a:solidFill>
                <a:latin typeface="Calibri" pitchFamily="34" charset="0"/>
              </a:rPr>
              <a:t> </a:t>
            </a:r>
            <a:r>
              <a:rPr lang="es-ES_tradnl" i="1" dirty="0" err="1">
                <a:solidFill>
                  <a:srgbClr val="002060"/>
                </a:solidFill>
                <a:latin typeface="Calibri" pitchFamily="34" charset="0"/>
              </a:rPr>
              <a:t>nuntiandi</a:t>
            </a:r>
            <a:r>
              <a:rPr lang="es-ES_tradnl" i="1" dirty="0">
                <a:solidFill>
                  <a:srgbClr val="002060"/>
                </a:solidFill>
                <a:latin typeface="Calibri" pitchFamily="34" charset="0"/>
              </a:rPr>
              <a:t> </a:t>
            </a:r>
            <a:r>
              <a:rPr lang="es-ES_tradnl" dirty="0">
                <a:solidFill>
                  <a:srgbClr val="002060"/>
                </a:solidFill>
                <a:latin typeface="Calibri" pitchFamily="34" charset="0"/>
              </a:rPr>
              <a:t>79).</a:t>
            </a:r>
          </a:p>
          <a:p>
            <a:pPr marL="727075" lvl="1" indent="-269875">
              <a:spcBef>
                <a:spcPts val="600"/>
              </a:spcBef>
              <a:buClr>
                <a:srgbClr val="7030A0"/>
              </a:buClr>
              <a:buSzPct val="150000"/>
              <a:buFont typeface="Wingdings" pitchFamily="2" charset="2"/>
              <a:buChar char="§"/>
            </a:pPr>
            <a:r>
              <a:rPr lang="es-ES_tradnl" dirty="0">
                <a:solidFill>
                  <a:srgbClr val="002060"/>
                </a:solidFill>
                <a:latin typeface="Calibri" pitchFamily="34" charset="0"/>
              </a:rPr>
              <a:t>El catequista conoce a los </a:t>
            </a:r>
            <a:r>
              <a:rPr lang="es-ES_tradnl" dirty="0" err="1">
                <a:solidFill>
                  <a:srgbClr val="002060"/>
                </a:solidFill>
                <a:latin typeface="Calibri" pitchFamily="34" charset="0"/>
              </a:rPr>
              <a:t>catequizandos</a:t>
            </a:r>
            <a:r>
              <a:rPr lang="es-ES_tradnl" dirty="0">
                <a:solidFill>
                  <a:srgbClr val="002060"/>
                </a:solidFill>
                <a:latin typeface="Calibri" pitchFamily="34" charset="0"/>
              </a:rPr>
              <a:t>, se alegra y sufre con ellos, y comparte sus problemas y preocupaciones.</a:t>
            </a:r>
          </a:p>
          <a:p>
            <a:pPr marL="727075" lvl="1" indent="-269875">
              <a:spcBef>
                <a:spcPts val="600"/>
              </a:spcBef>
              <a:buClr>
                <a:srgbClr val="7030A0"/>
              </a:buClr>
              <a:buSzPct val="150000"/>
              <a:buFont typeface="Wingdings" pitchFamily="2" charset="2"/>
              <a:buChar char="§"/>
            </a:pPr>
            <a:r>
              <a:rPr lang="es-ES_tradnl" dirty="0">
                <a:solidFill>
                  <a:srgbClr val="002060"/>
                </a:solidFill>
                <a:latin typeface="Calibri" pitchFamily="34" charset="0"/>
              </a:rPr>
              <a:t>El catequista confía en las posibilidades de todos y cada uno de los catecúmenos o </a:t>
            </a:r>
            <a:r>
              <a:rPr lang="es-ES_tradnl" dirty="0" err="1">
                <a:solidFill>
                  <a:srgbClr val="002060"/>
                </a:solidFill>
                <a:latin typeface="Calibri" pitchFamily="34" charset="0"/>
              </a:rPr>
              <a:t>catequizandos</a:t>
            </a:r>
            <a:r>
              <a:rPr lang="es-ES" dirty="0" smtClean="0">
                <a:solidFill>
                  <a:srgbClr val="002060"/>
                </a:solidFill>
                <a:latin typeface="Calibri" pitchFamily="34" charset="0"/>
              </a:rPr>
              <a:t>.</a:t>
            </a:r>
            <a:endParaRPr lang="es-ES" dirty="0">
              <a:solidFill>
                <a:srgbClr val="002060"/>
              </a:solidFill>
              <a:latin typeface="Calibri" pitchFamily="34" charset="0"/>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par>
                          <p:cTn id="8" fill="hold">
                            <p:stCondLst>
                              <p:cond delay="2000"/>
                            </p:stCondLst>
                            <p:childTnLst>
                              <p:par>
                                <p:cTn id="9" presetID="42" presetClass="entr" presetSubtype="0" fill="hold" nodeType="afterEffect">
                                  <p:stCondLst>
                                    <p:cond delay="500"/>
                                  </p:stCondLst>
                                  <p:childTnLst>
                                    <p:set>
                                      <p:cBhvr>
                                        <p:cTn id="10" dur="1" fill="hold">
                                          <p:stCondLst>
                                            <p:cond delay="0"/>
                                          </p:stCondLst>
                                        </p:cTn>
                                        <p:tgtEl>
                                          <p:spTgt spid="14341">
                                            <p:txEl>
                                              <p:pRg st="0" end="0"/>
                                            </p:txEl>
                                          </p:spTgt>
                                        </p:tgtEl>
                                        <p:attrNameLst>
                                          <p:attrName>style.visibility</p:attrName>
                                        </p:attrNameLst>
                                      </p:cBhvr>
                                      <p:to>
                                        <p:strVal val="visible"/>
                                      </p:to>
                                    </p:set>
                                    <p:animEffect transition="in" filter="fade">
                                      <p:cBhvr>
                                        <p:cTn id="11" dur="2000"/>
                                        <p:tgtEl>
                                          <p:spTgt spid="14341">
                                            <p:txEl>
                                              <p:pRg st="0" end="0"/>
                                            </p:txEl>
                                          </p:spTgt>
                                        </p:tgtEl>
                                      </p:cBhvr>
                                    </p:animEffect>
                                    <p:anim calcmode="lin" valueType="num">
                                      <p:cBhvr>
                                        <p:cTn id="12" dur="2000" fill="hold"/>
                                        <p:tgtEl>
                                          <p:spTgt spid="14341">
                                            <p:txEl>
                                              <p:pRg st="0" end="0"/>
                                            </p:txEl>
                                          </p:spTgt>
                                        </p:tgtEl>
                                        <p:attrNameLst>
                                          <p:attrName>ppt_x</p:attrName>
                                        </p:attrNameLst>
                                      </p:cBhvr>
                                      <p:tavLst>
                                        <p:tav tm="0">
                                          <p:val>
                                            <p:strVal val="#ppt_x"/>
                                          </p:val>
                                        </p:tav>
                                        <p:tav tm="100000">
                                          <p:val>
                                            <p:strVal val="#ppt_x"/>
                                          </p:val>
                                        </p:tav>
                                      </p:tavLst>
                                    </p:anim>
                                    <p:anim calcmode="lin" valueType="num">
                                      <p:cBhvr>
                                        <p:cTn id="13" dur="2000" fill="hold"/>
                                        <p:tgtEl>
                                          <p:spTgt spid="14341">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4500"/>
                            </p:stCondLst>
                            <p:childTnLst>
                              <p:par>
                                <p:cTn id="15" presetID="42" presetClass="entr" presetSubtype="0" fill="hold" nodeType="afterEffect">
                                  <p:stCondLst>
                                    <p:cond delay="500"/>
                                  </p:stCondLst>
                                  <p:childTnLst>
                                    <p:set>
                                      <p:cBhvr>
                                        <p:cTn id="16" dur="1" fill="hold">
                                          <p:stCondLst>
                                            <p:cond delay="0"/>
                                          </p:stCondLst>
                                        </p:cTn>
                                        <p:tgtEl>
                                          <p:spTgt spid="14341">
                                            <p:txEl>
                                              <p:pRg st="1" end="1"/>
                                            </p:txEl>
                                          </p:spTgt>
                                        </p:tgtEl>
                                        <p:attrNameLst>
                                          <p:attrName>style.visibility</p:attrName>
                                        </p:attrNameLst>
                                      </p:cBhvr>
                                      <p:to>
                                        <p:strVal val="visible"/>
                                      </p:to>
                                    </p:set>
                                    <p:animEffect transition="in" filter="fade">
                                      <p:cBhvr>
                                        <p:cTn id="17" dur="2000"/>
                                        <p:tgtEl>
                                          <p:spTgt spid="14341">
                                            <p:txEl>
                                              <p:pRg st="1" end="1"/>
                                            </p:txEl>
                                          </p:spTgt>
                                        </p:tgtEl>
                                      </p:cBhvr>
                                    </p:animEffect>
                                    <p:anim calcmode="lin" valueType="num">
                                      <p:cBhvr>
                                        <p:cTn id="18" dur="2000" fill="hold"/>
                                        <p:tgtEl>
                                          <p:spTgt spid="14341">
                                            <p:txEl>
                                              <p:pRg st="1" end="1"/>
                                            </p:txEl>
                                          </p:spTgt>
                                        </p:tgtEl>
                                        <p:attrNameLst>
                                          <p:attrName>ppt_x</p:attrName>
                                        </p:attrNameLst>
                                      </p:cBhvr>
                                      <p:tavLst>
                                        <p:tav tm="0">
                                          <p:val>
                                            <p:strVal val="#ppt_x"/>
                                          </p:val>
                                        </p:tav>
                                        <p:tav tm="100000">
                                          <p:val>
                                            <p:strVal val="#ppt_x"/>
                                          </p:val>
                                        </p:tav>
                                      </p:tavLst>
                                    </p:anim>
                                    <p:anim calcmode="lin" valueType="num">
                                      <p:cBhvr>
                                        <p:cTn id="19" dur="2000" fill="hold"/>
                                        <p:tgtEl>
                                          <p:spTgt spid="14341">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7000"/>
                            </p:stCondLst>
                            <p:childTnLst>
                              <p:par>
                                <p:cTn id="21" presetID="42" presetClass="entr" presetSubtype="0" fill="hold" nodeType="afterEffect">
                                  <p:stCondLst>
                                    <p:cond delay="500"/>
                                  </p:stCondLst>
                                  <p:childTnLst>
                                    <p:set>
                                      <p:cBhvr>
                                        <p:cTn id="22" dur="1" fill="hold">
                                          <p:stCondLst>
                                            <p:cond delay="0"/>
                                          </p:stCondLst>
                                        </p:cTn>
                                        <p:tgtEl>
                                          <p:spTgt spid="14341">
                                            <p:txEl>
                                              <p:pRg st="2" end="2"/>
                                            </p:txEl>
                                          </p:spTgt>
                                        </p:tgtEl>
                                        <p:attrNameLst>
                                          <p:attrName>style.visibility</p:attrName>
                                        </p:attrNameLst>
                                      </p:cBhvr>
                                      <p:to>
                                        <p:strVal val="visible"/>
                                      </p:to>
                                    </p:set>
                                    <p:animEffect transition="in" filter="fade">
                                      <p:cBhvr>
                                        <p:cTn id="23" dur="2000"/>
                                        <p:tgtEl>
                                          <p:spTgt spid="14341">
                                            <p:txEl>
                                              <p:pRg st="2" end="2"/>
                                            </p:txEl>
                                          </p:spTgt>
                                        </p:tgtEl>
                                      </p:cBhvr>
                                    </p:animEffect>
                                    <p:anim calcmode="lin" valueType="num">
                                      <p:cBhvr>
                                        <p:cTn id="24" dur="2000" fill="hold"/>
                                        <p:tgtEl>
                                          <p:spTgt spid="14341">
                                            <p:txEl>
                                              <p:pRg st="2" end="2"/>
                                            </p:txEl>
                                          </p:spTgt>
                                        </p:tgtEl>
                                        <p:attrNameLst>
                                          <p:attrName>ppt_x</p:attrName>
                                        </p:attrNameLst>
                                      </p:cBhvr>
                                      <p:tavLst>
                                        <p:tav tm="0">
                                          <p:val>
                                            <p:strVal val="#ppt_x"/>
                                          </p:val>
                                        </p:tav>
                                        <p:tav tm="100000">
                                          <p:val>
                                            <p:strVal val="#ppt_x"/>
                                          </p:val>
                                        </p:tav>
                                      </p:tavLst>
                                    </p:anim>
                                    <p:anim calcmode="lin" valueType="num">
                                      <p:cBhvr>
                                        <p:cTn id="25" dur="2000" fill="hold"/>
                                        <p:tgtEl>
                                          <p:spTgt spid="1434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3" name="Picture 7" descr="http://www.salvarestepais.es/wp-content/uploads/2012/05/brotes.jpg"/>
          <p:cNvPicPr>
            <a:picLocks noChangeAspect="1" noChangeArrowheads="1"/>
          </p:cNvPicPr>
          <p:nvPr/>
        </p:nvPicPr>
        <p:blipFill>
          <a:blip r:embed="rId2" cstate="print"/>
          <a:srcRect/>
          <a:stretch>
            <a:fillRect/>
          </a:stretch>
        </p:blipFill>
        <p:spPr bwMode="auto">
          <a:xfrm>
            <a:off x="3779912" y="2564904"/>
            <a:ext cx="5144003" cy="3909443"/>
          </a:xfrm>
          <a:prstGeom prst="rect">
            <a:avLst/>
          </a:prstGeom>
          <a:noFill/>
        </p:spPr>
      </p:pic>
      <p:sp>
        <p:nvSpPr>
          <p:cNvPr id="14339" name="Text Box 3"/>
          <p:cNvSpPr txBox="1">
            <a:spLocks noChangeArrowheads="1"/>
          </p:cNvSpPr>
          <p:nvPr/>
        </p:nvSpPr>
        <p:spPr bwMode="auto">
          <a:xfrm>
            <a:off x="381000" y="1143000"/>
            <a:ext cx="8305800" cy="457200"/>
          </a:xfrm>
          <a:prstGeom prst="rect">
            <a:avLst/>
          </a:prstGeom>
          <a:noFill/>
          <a:ln w="9525">
            <a:noFill/>
            <a:miter lim="800000"/>
            <a:headEnd/>
            <a:tailEnd/>
          </a:ln>
        </p:spPr>
        <p:txBody>
          <a:bodyPr>
            <a:spAutoFit/>
          </a:bodyPr>
          <a:lstStyle/>
          <a:p>
            <a:pPr>
              <a:spcBef>
                <a:spcPct val="50000"/>
              </a:spcBef>
            </a:pPr>
            <a:endParaRPr lang="es-ES"/>
          </a:p>
        </p:txBody>
      </p:sp>
      <p:sp>
        <p:nvSpPr>
          <p:cNvPr id="14341" name="Text Box 5"/>
          <p:cNvSpPr txBox="1">
            <a:spLocks noChangeArrowheads="1"/>
          </p:cNvSpPr>
          <p:nvPr/>
        </p:nvSpPr>
        <p:spPr bwMode="auto">
          <a:xfrm>
            <a:off x="266700" y="905232"/>
            <a:ext cx="8610600" cy="3493264"/>
          </a:xfrm>
          <a:prstGeom prst="rect">
            <a:avLst/>
          </a:prstGeom>
          <a:noFill/>
          <a:ln w="9525">
            <a:noFill/>
            <a:miter lim="800000"/>
            <a:headEnd/>
            <a:tailEnd/>
          </a:ln>
        </p:spPr>
        <p:txBody>
          <a:bodyPr>
            <a:spAutoFit/>
          </a:bodyPr>
          <a:lstStyle/>
          <a:p>
            <a:pPr marL="269875" indent="-269875">
              <a:spcBef>
                <a:spcPts val="600"/>
              </a:spcBef>
              <a:buClr>
                <a:srgbClr val="7030A0"/>
              </a:buClr>
              <a:buSzPct val="150000"/>
              <a:buFont typeface="Wingdings" pitchFamily="2" charset="2"/>
              <a:buChar char="§"/>
            </a:pPr>
            <a:r>
              <a:rPr lang="es-ES_tradnl" dirty="0" smtClean="0">
                <a:solidFill>
                  <a:srgbClr val="002060"/>
                </a:solidFill>
                <a:latin typeface="Calibri" pitchFamily="34" charset="0"/>
              </a:rPr>
              <a:t>Se </a:t>
            </a:r>
            <a:r>
              <a:rPr lang="es-ES_tradnl" dirty="0">
                <a:solidFill>
                  <a:srgbClr val="002060"/>
                </a:solidFill>
                <a:latin typeface="Calibri" pitchFamily="34" charset="0"/>
              </a:rPr>
              <a:t>trata de un amor paciente, sabedor de que madurar en la fe exige tiempo. Como Jesús, el catequista sabe esperar, por tanto, con paciencia a que madure la semilla de la fe, y no se frustra si los frutos no llegan tan inmediatamente como a veces se imaginaba que llegarían</a:t>
            </a:r>
            <a:r>
              <a:rPr lang="es-ES" dirty="0">
                <a:solidFill>
                  <a:srgbClr val="002060"/>
                </a:solidFill>
                <a:latin typeface="Calibri" pitchFamily="34" charset="0"/>
              </a:rPr>
              <a:t>.</a:t>
            </a:r>
          </a:p>
          <a:p>
            <a:pPr marL="269875" indent="-269875">
              <a:spcBef>
                <a:spcPts val="600"/>
              </a:spcBef>
              <a:buClr>
                <a:srgbClr val="7030A0"/>
              </a:buClr>
              <a:buSzPct val="150000"/>
              <a:buFont typeface="Wingdings" pitchFamily="2" charset="2"/>
              <a:buChar char="§"/>
            </a:pPr>
            <a:r>
              <a:rPr lang="es-ES_tradnl" dirty="0">
                <a:solidFill>
                  <a:srgbClr val="002060"/>
                </a:solidFill>
                <a:latin typeface="Calibri" pitchFamily="34" charset="0"/>
              </a:rPr>
              <a:t>El catequista procura amar a todos y a cada uno </a:t>
            </a:r>
            <a:r>
              <a:rPr lang="es-ES_tradnl" dirty="0" smtClean="0">
                <a:solidFill>
                  <a:srgbClr val="002060"/>
                </a:solidFill>
                <a:latin typeface="Calibri" pitchFamily="34" charset="0"/>
              </a:rPr>
              <a:t>de los </a:t>
            </a:r>
            <a:r>
              <a:rPr lang="es-ES_tradnl" dirty="0" err="1" smtClean="0">
                <a:solidFill>
                  <a:srgbClr val="002060"/>
                </a:solidFill>
                <a:latin typeface="Calibri" pitchFamily="34" charset="0"/>
              </a:rPr>
              <a:t>catequizandos</a:t>
            </a:r>
            <a:r>
              <a:rPr lang="es-ES_tradnl" dirty="0" smtClean="0">
                <a:solidFill>
                  <a:srgbClr val="002060"/>
                </a:solidFill>
                <a:latin typeface="Calibri" pitchFamily="34" charset="0"/>
              </a:rPr>
              <a:t> </a:t>
            </a:r>
            <a:r>
              <a:rPr lang="es-ES_tradnl" dirty="0">
                <a:solidFill>
                  <a:srgbClr val="002060"/>
                </a:solidFill>
                <a:latin typeface="Calibri" pitchFamily="34" charset="0"/>
              </a:rPr>
              <a:t>o catecúmenos con un amor incondicional, sabiendo que este amor constituye de por sí un signo </a:t>
            </a:r>
            <a:r>
              <a:rPr lang="es-ES_tradnl" dirty="0" smtClean="0">
                <a:solidFill>
                  <a:srgbClr val="002060"/>
                </a:solidFill>
                <a:latin typeface="Calibri" pitchFamily="34" charset="0"/>
              </a:rPr>
              <a:t>muy importante </a:t>
            </a:r>
            <a:r>
              <a:rPr lang="es-ES_tradnl" dirty="0">
                <a:solidFill>
                  <a:srgbClr val="002060"/>
                </a:solidFill>
                <a:latin typeface="Calibri" pitchFamily="34" charset="0"/>
              </a:rPr>
              <a:t>de la gratuidad del amor de Dios.</a:t>
            </a:r>
            <a:r>
              <a:rPr lang="es-ES" dirty="0">
                <a:solidFill>
                  <a:srgbClr val="002060"/>
                </a:solidFill>
                <a:latin typeface="Calibri" pitchFamily="34" charset="0"/>
              </a:rPr>
              <a:t> </a:t>
            </a:r>
          </a:p>
        </p:txBody>
      </p:sp>
      <p:sp>
        <p:nvSpPr>
          <p:cNvPr id="6" name="Text Box 2"/>
          <p:cNvSpPr txBox="1">
            <a:spLocks noChangeArrowheads="1"/>
          </p:cNvSpPr>
          <p:nvPr/>
        </p:nvSpPr>
        <p:spPr bwMode="auto">
          <a:xfrm>
            <a:off x="114300" y="116632"/>
            <a:ext cx="8915400" cy="669965"/>
          </a:xfrm>
          <a:prstGeom prst="round2DiagRect">
            <a:avLst>
              <a:gd name="adj1" fmla="val 38282"/>
              <a:gd name="adj2" fmla="val 0"/>
            </a:avLst>
          </a:prstGeom>
          <a:ln w="3175">
            <a:prstDash val="solid"/>
            <a:headEnd/>
            <a:tailEnd/>
          </a:ln>
          <a:effectLst>
            <a:outerShdw blurRad="50800" dist="38100" dir="10800000" algn="r"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square">
            <a:spAutoFit/>
          </a:bodyPr>
          <a:lstStyle/>
          <a:p>
            <a:pPr marL="663575" indent="-663575">
              <a:spcBef>
                <a:spcPct val="50000"/>
              </a:spcBef>
            </a:pPr>
            <a:r>
              <a:rPr lang="es-ES" sz="2800" b="1" dirty="0" smtClean="0">
                <a:solidFill>
                  <a:srgbClr val="002060"/>
                </a:solidFill>
                <a:latin typeface="Calibri" pitchFamily="34" charset="0"/>
              </a:rPr>
              <a:t>3. El </a:t>
            </a:r>
            <a:r>
              <a:rPr lang="es-ES" sz="2800" b="1" dirty="0">
                <a:solidFill>
                  <a:srgbClr val="002060"/>
                </a:solidFill>
                <a:latin typeface="Calibri" pitchFamily="34" charset="0"/>
              </a:rPr>
              <a:t>catequista, testigo de </a:t>
            </a:r>
            <a:r>
              <a:rPr lang="es-ES" sz="2800" b="1" dirty="0" smtClean="0">
                <a:solidFill>
                  <a:srgbClr val="002060"/>
                </a:solidFill>
                <a:latin typeface="Calibri" pitchFamily="34" charset="0"/>
              </a:rPr>
              <a:t>la caridad</a:t>
            </a:r>
            <a:endParaRPr lang="es-ES" sz="2800" b="1" dirty="0">
              <a:solidFill>
                <a:srgbClr val="002060"/>
              </a:solidFill>
              <a:latin typeface="Calibri" pitchFamily="34" charset="0"/>
            </a:endParaRPr>
          </a:p>
        </p:txBody>
      </p:sp>
      <p:sp>
        <p:nvSpPr>
          <p:cNvPr id="8" name="7 CuadroTexto"/>
          <p:cNvSpPr txBox="1"/>
          <p:nvPr/>
        </p:nvSpPr>
        <p:spPr>
          <a:xfrm>
            <a:off x="8135888" y="6457890"/>
            <a:ext cx="1008112" cy="400110"/>
          </a:xfrm>
          <a:prstGeom prst="rect">
            <a:avLst/>
          </a:prstGeom>
          <a:noFill/>
        </p:spPr>
        <p:txBody>
          <a:bodyPr wrap="square" rtlCol="0">
            <a:spAutoFit/>
          </a:bodyPr>
          <a:lstStyle/>
          <a:p>
            <a:pPr algn="ctr"/>
            <a:r>
              <a:rPr lang="es-ES" sz="2000" b="1" dirty="0" smtClean="0">
                <a:latin typeface="Calibri" pitchFamily="34" charset="0"/>
                <a:hlinkClick r:id="rId3" action="ppaction://hlinksldjump"/>
              </a:rPr>
              <a:t>Índice</a:t>
            </a:r>
            <a:endParaRPr lang="es-ES" sz="2000" b="1" dirty="0">
              <a:latin typeface="Calibri" pitchFamily="34" charset="0"/>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500"/>
                                  </p:stCondLst>
                                  <p:childTnLst>
                                    <p:set>
                                      <p:cBhvr>
                                        <p:cTn id="6" dur="1" fill="hold">
                                          <p:stCondLst>
                                            <p:cond delay="0"/>
                                          </p:stCondLst>
                                        </p:cTn>
                                        <p:tgtEl>
                                          <p:spTgt spid="14341">
                                            <p:txEl>
                                              <p:pRg st="0" end="0"/>
                                            </p:txEl>
                                          </p:spTgt>
                                        </p:tgtEl>
                                        <p:attrNameLst>
                                          <p:attrName>style.visibility</p:attrName>
                                        </p:attrNameLst>
                                      </p:cBhvr>
                                      <p:to>
                                        <p:strVal val="visible"/>
                                      </p:to>
                                    </p:set>
                                    <p:animEffect transition="in" filter="fade">
                                      <p:cBhvr>
                                        <p:cTn id="7" dur="2000"/>
                                        <p:tgtEl>
                                          <p:spTgt spid="14341">
                                            <p:txEl>
                                              <p:pRg st="0" end="0"/>
                                            </p:txEl>
                                          </p:spTgt>
                                        </p:tgtEl>
                                      </p:cBhvr>
                                    </p:animEffect>
                                    <p:anim calcmode="lin" valueType="num">
                                      <p:cBhvr>
                                        <p:cTn id="8" dur="2000" fill="hold"/>
                                        <p:tgtEl>
                                          <p:spTgt spid="14341">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14341">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500"/>
                            </p:stCondLst>
                            <p:childTnLst>
                              <p:par>
                                <p:cTn id="11" presetID="10" presetClass="entr" presetSubtype="0" fill="hold" nodeType="afterEffect">
                                  <p:stCondLst>
                                    <p:cond delay="0"/>
                                  </p:stCondLst>
                                  <p:childTnLst>
                                    <p:set>
                                      <p:cBhvr>
                                        <p:cTn id="12" dur="1" fill="hold">
                                          <p:stCondLst>
                                            <p:cond delay="0"/>
                                          </p:stCondLst>
                                        </p:cTn>
                                        <p:tgtEl>
                                          <p:spTgt spid="14343"/>
                                        </p:tgtEl>
                                        <p:attrNameLst>
                                          <p:attrName>style.visibility</p:attrName>
                                        </p:attrNameLst>
                                      </p:cBhvr>
                                      <p:to>
                                        <p:strVal val="visible"/>
                                      </p:to>
                                    </p:set>
                                    <p:animEffect transition="in" filter="fade">
                                      <p:cBhvr>
                                        <p:cTn id="13" dur="2000"/>
                                        <p:tgtEl>
                                          <p:spTgt spid="14343"/>
                                        </p:tgtEl>
                                      </p:cBhvr>
                                    </p:animEffect>
                                  </p:childTnLst>
                                </p:cTn>
                              </p:par>
                            </p:childTnLst>
                          </p:cTn>
                        </p:par>
                        <p:par>
                          <p:cTn id="14" fill="hold">
                            <p:stCondLst>
                              <p:cond delay="4500"/>
                            </p:stCondLst>
                            <p:childTnLst>
                              <p:par>
                                <p:cTn id="15" presetID="9" presetClass="emph" presetSubtype="0" nodeType="afterEffect">
                                  <p:stCondLst>
                                    <p:cond delay="1500"/>
                                  </p:stCondLst>
                                  <p:childTnLst>
                                    <p:set>
                                      <p:cBhvr rctx="PPT">
                                        <p:cTn id="16" dur="indefinite"/>
                                        <p:tgtEl>
                                          <p:spTgt spid="14343"/>
                                        </p:tgtEl>
                                        <p:attrNameLst>
                                          <p:attrName>style.opacity</p:attrName>
                                        </p:attrNameLst>
                                      </p:cBhvr>
                                      <p:to>
                                        <p:strVal val="0.3"/>
                                      </p:to>
                                    </p:set>
                                    <p:animEffect filter="image" prLst="opacity: 0.3">
                                      <p:cBhvr rctx="IE">
                                        <p:cTn id="17" dur="indefinite"/>
                                        <p:tgtEl>
                                          <p:spTgt spid="14343"/>
                                        </p:tgtEl>
                                      </p:cBhvr>
                                    </p:animEffect>
                                  </p:childTnLst>
                                </p:cTn>
                              </p:par>
                            </p:childTnLst>
                          </p:cTn>
                        </p:par>
                        <p:par>
                          <p:cTn id="18" fill="hold">
                            <p:stCondLst>
                              <p:cond delay="6000"/>
                            </p:stCondLst>
                            <p:childTnLst>
                              <p:par>
                                <p:cTn id="19" presetID="42" presetClass="entr" presetSubtype="0" fill="hold" nodeType="afterEffect">
                                  <p:stCondLst>
                                    <p:cond delay="500"/>
                                  </p:stCondLst>
                                  <p:childTnLst>
                                    <p:set>
                                      <p:cBhvr>
                                        <p:cTn id="20" dur="1" fill="hold">
                                          <p:stCondLst>
                                            <p:cond delay="0"/>
                                          </p:stCondLst>
                                        </p:cTn>
                                        <p:tgtEl>
                                          <p:spTgt spid="14341">
                                            <p:txEl>
                                              <p:pRg st="1" end="1"/>
                                            </p:txEl>
                                          </p:spTgt>
                                        </p:tgtEl>
                                        <p:attrNameLst>
                                          <p:attrName>style.visibility</p:attrName>
                                        </p:attrNameLst>
                                      </p:cBhvr>
                                      <p:to>
                                        <p:strVal val="visible"/>
                                      </p:to>
                                    </p:set>
                                    <p:animEffect transition="in" filter="fade">
                                      <p:cBhvr>
                                        <p:cTn id="21" dur="2000"/>
                                        <p:tgtEl>
                                          <p:spTgt spid="14341">
                                            <p:txEl>
                                              <p:pRg st="1" end="1"/>
                                            </p:txEl>
                                          </p:spTgt>
                                        </p:tgtEl>
                                      </p:cBhvr>
                                    </p:animEffect>
                                    <p:anim calcmode="lin" valueType="num">
                                      <p:cBhvr>
                                        <p:cTn id="22" dur="2000" fill="hold"/>
                                        <p:tgtEl>
                                          <p:spTgt spid="14341">
                                            <p:txEl>
                                              <p:pRg st="1" end="1"/>
                                            </p:txEl>
                                          </p:spTgt>
                                        </p:tgtEl>
                                        <p:attrNameLst>
                                          <p:attrName>ppt_x</p:attrName>
                                        </p:attrNameLst>
                                      </p:cBhvr>
                                      <p:tavLst>
                                        <p:tav tm="0">
                                          <p:val>
                                            <p:strVal val="#ppt_x"/>
                                          </p:val>
                                        </p:tav>
                                        <p:tav tm="100000">
                                          <p:val>
                                            <p:strVal val="#ppt_x"/>
                                          </p:val>
                                        </p:tav>
                                      </p:tavLst>
                                    </p:anim>
                                    <p:anim calcmode="lin" valueType="num">
                                      <p:cBhvr>
                                        <p:cTn id="23" dur="2000" fill="hold"/>
                                        <p:tgtEl>
                                          <p:spTgt spid="1434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Text Box 6"/>
          <p:cNvSpPr txBox="1">
            <a:spLocks noChangeArrowheads="1"/>
          </p:cNvSpPr>
          <p:nvPr/>
        </p:nvSpPr>
        <p:spPr bwMode="auto">
          <a:xfrm>
            <a:off x="190500" y="1268760"/>
            <a:ext cx="8763000" cy="830997"/>
          </a:xfrm>
          <a:prstGeom prst="rect">
            <a:avLst/>
          </a:prstGeom>
          <a:noFill/>
          <a:ln w="9525">
            <a:noFill/>
            <a:miter lim="800000"/>
            <a:headEnd/>
            <a:tailEnd/>
          </a:ln>
        </p:spPr>
        <p:txBody>
          <a:bodyPr>
            <a:spAutoFit/>
          </a:bodyPr>
          <a:lstStyle/>
          <a:p>
            <a:pPr>
              <a:spcBef>
                <a:spcPct val="50000"/>
              </a:spcBef>
            </a:pPr>
            <a:r>
              <a:rPr lang="es-ES_tradnl" dirty="0">
                <a:solidFill>
                  <a:srgbClr val="002060"/>
                </a:solidFill>
                <a:latin typeface="Calibri" pitchFamily="34" charset="0"/>
              </a:rPr>
              <a:t>La vocación del catequista tiene una profunda dimensión eclesial, que es necesario destacar</a:t>
            </a:r>
            <a:r>
              <a:rPr lang="es-ES_tradnl" dirty="0" smtClean="0">
                <a:solidFill>
                  <a:srgbClr val="002060"/>
                </a:solidFill>
                <a:latin typeface="Calibri" pitchFamily="34" charset="0"/>
              </a:rPr>
              <a:t>.</a:t>
            </a:r>
            <a:endParaRPr lang="es-ES_tradnl" dirty="0">
              <a:solidFill>
                <a:srgbClr val="002060"/>
              </a:solidFill>
              <a:latin typeface="Calibri" pitchFamily="34" charset="0"/>
            </a:endParaRPr>
          </a:p>
        </p:txBody>
      </p:sp>
      <p:sp>
        <p:nvSpPr>
          <p:cNvPr id="7" name="6 Rectángulo redondeado"/>
          <p:cNvSpPr/>
          <p:nvPr/>
        </p:nvSpPr>
        <p:spPr>
          <a:xfrm>
            <a:off x="323528" y="332656"/>
            <a:ext cx="8496944"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800" b="1" dirty="0" smtClean="0">
                <a:latin typeface="Calibri" pitchFamily="34" charset="0"/>
              </a:rPr>
              <a:t>Dimensión eclesial de la espiritualidad del catequista</a:t>
            </a:r>
          </a:p>
        </p:txBody>
      </p:sp>
      <p:pic>
        <p:nvPicPr>
          <p:cNvPr id="15368" name="Picture 8" descr="http://u.jimdo.com/www29/o/s3a945487ffb8cb04/img/iaf2654f54e689819/1315826707/std/inmensa-confianza-en-la-comunidad-eclesial.jpg"/>
          <p:cNvPicPr>
            <a:picLocks noChangeAspect="1" noChangeArrowheads="1"/>
          </p:cNvPicPr>
          <p:nvPr/>
        </p:nvPicPr>
        <p:blipFill>
          <a:blip r:embed="rId2" cstate="print"/>
          <a:srcRect/>
          <a:stretch>
            <a:fillRect/>
          </a:stretch>
        </p:blipFill>
        <p:spPr bwMode="auto">
          <a:xfrm>
            <a:off x="179386" y="2564904"/>
            <a:ext cx="4392614" cy="329661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5" name="Text Box 6"/>
          <p:cNvSpPr txBox="1">
            <a:spLocks noChangeArrowheads="1"/>
          </p:cNvSpPr>
          <p:nvPr/>
        </p:nvSpPr>
        <p:spPr bwMode="auto">
          <a:xfrm>
            <a:off x="4860032" y="2636912"/>
            <a:ext cx="4093468" cy="3046988"/>
          </a:xfrm>
          <a:prstGeom prst="rect">
            <a:avLst/>
          </a:prstGeom>
          <a:noFill/>
          <a:ln w="9525">
            <a:noFill/>
            <a:miter lim="800000"/>
            <a:headEnd/>
            <a:tailEnd/>
          </a:ln>
        </p:spPr>
        <p:txBody>
          <a:bodyPr wrap="square">
            <a:spAutoFit/>
          </a:bodyPr>
          <a:lstStyle/>
          <a:p>
            <a:pPr>
              <a:spcBef>
                <a:spcPct val="50000"/>
              </a:spcBef>
            </a:pPr>
            <a:r>
              <a:rPr lang="es-ES_tradnl" dirty="0" smtClean="0">
                <a:solidFill>
                  <a:srgbClr val="002060"/>
                </a:solidFill>
                <a:latin typeface="Calibri" pitchFamily="34" charset="0"/>
              </a:rPr>
              <a:t>El </a:t>
            </a:r>
            <a:r>
              <a:rPr lang="es-ES_tradnl" dirty="0">
                <a:solidFill>
                  <a:srgbClr val="002060"/>
                </a:solidFill>
                <a:latin typeface="Calibri" pitchFamily="34" charset="0"/>
              </a:rPr>
              <a:t>amor a la Iglesia configura </a:t>
            </a:r>
            <a:r>
              <a:rPr lang="es-ES_tradnl" dirty="0" smtClean="0">
                <a:solidFill>
                  <a:srgbClr val="002060"/>
                </a:solidFill>
                <a:latin typeface="Calibri" pitchFamily="34" charset="0"/>
              </a:rPr>
              <a:t>de manera </a:t>
            </a:r>
            <a:r>
              <a:rPr lang="es-ES_tradnl" dirty="0">
                <a:solidFill>
                  <a:srgbClr val="002060"/>
                </a:solidFill>
                <a:latin typeface="Calibri" pitchFamily="34" charset="0"/>
              </a:rPr>
              <a:t>particular </a:t>
            </a:r>
            <a:r>
              <a:rPr lang="es-ES_tradnl" dirty="0" smtClean="0">
                <a:solidFill>
                  <a:srgbClr val="002060"/>
                </a:solidFill>
                <a:latin typeface="Calibri" pitchFamily="34" charset="0"/>
              </a:rPr>
              <a:t>la espiritualidad </a:t>
            </a:r>
            <a:r>
              <a:rPr lang="es-ES_tradnl" dirty="0">
                <a:solidFill>
                  <a:srgbClr val="002060"/>
                </a:solidFill>
                <a:latin typeface="Calibri" pitchFamily="34" charset="0"/>
              </a:rPr>
              <a:t>del catequista. “Como Cristo amó a la Iglesia y se entregó por ella” (</a:t>
            </a:r>
            <a:r>
              <a:rPr lang="es-ES_tradnl" dirty="0" err="1">
                <a:solidFill>
                  <a:srgbClr val="002060"/>
                </a:solidFill>
                <a:latin typeface="Calibri" pitchFamily="34" charset="0"/>
              </a:rPr>
              <a:t>Ef</a:t>
            </a:r>
            <a:r>
              <a:rPr lang="es-ES_tradnl" dirty="0">
                <a:solidFill>
                  <a:srgbClr val="002060"/>
                </a:solidFill>
                <a:latin typeface="Calibri" pitchFamily="34" charset="0"/>
              </a:rPr>
              <a:t> 5,25), </a:t>
            </a:r>
            <a:r>
              <a:rPr lang="es-ES_tradnl" dirty="0" smtClean="0">
                <a:solidFill>
                  <a:srgbClr val="002060"/>
                </a:solidFill>
                <a:latin typeface="Calibri" pitchFamily="34" charset="0"/>
              </a:rPr>
              <a:t>el catequista </a:t>
            </a:r>
            <a:r>
              <a:rPr lang="es-ES_tradnl" dirty="0">
                <a:solidFill>
                  <a:srgbClr val="002060"/>
                </a:solidFill>
                <a:latin typeface="Calibri" pitchFamily="34" charset="0"/>
              </a:rPr>
              <a:t>es sostenido en </a:t>
            </a:r>
            <a:r>
              <a:rPr lang="es-ES_tradnl" dirty="0" smtClean="0">
                <a:solidFill>
                  <a:srgbClr val="002060"/>
                </a:solidFill>
                <a:latin typeface="Calibri" pitchFamily="34" charset="0"/>
              </a:rPr>
              <a:t>su tarea </a:t>
            </a:r>
            <a:r>
              <a:rPr lang="es-ES_tradnl" dirty="0">
                <a:solidFill>
                  <a:srgbClr val="002060"/>
                </a:solidFill>
                <a:latin typeface="Calibri" pitchFamily="34" charset="0"/>
              </a:rPr>
              <a:t>catequizadora por </a:t>
            </a:r>
            <a:r>
              <a:rPr lang="es-ES_tradnl" dirty="0" smtClean="0">
                <a:solidFill>
                  <a:srgbClr val="002060"/>
                </a:solidFill>
                <a:latin typeface="Calibri" pitchFamily="34" charset="0"/>
              </a:rPr>
              <a:t>este mismo </a:t>
            </a:r>
            <a:r>
              <a:rPr lang="es-ES_tradnl" dirty="0">
                <a:solidFill>
                  <a:srgbClr val="002060"/>
                </a:solidFill>
                <a:latin typeface="Calibri" pitchFamily="34" charset="0"/>
              </a:rPr>
              <a:t>amor.</a:t>
            </a:r>
            <a:r>
              <a:rPr lang="es-ES" dirty="0">
                <a:solidFill>
                  <a:srgbClr val="002060"/>
                </a:solidFill>
                <a:latin typeface="Calibri" pitchFamily="34" charset="0"/>
              </a:rPr>
              <a:t> </a:t>
            </a:r>
          </a:p>
        </p:txBody>
      </p:sp>
      <p:sp>
        <p:nvSpPr>
          <p:cNvPr id="8" name="7 CuadroTexto"/>
          <p:cNvSpPr txBox="1"/>
          <p:nvPr/>
        </p:nvSpPr>
        <p:spPr>
          <a:xfrm>
            <a:off x="8135888" y="6457890"/>
            <a:ext cx="1008112" cy="400110"/>
          </a:xfrm>
          <a:prstGeom prst="rect">
            <a:avLst/>
          </a:prstGeom>
          <a:noFill/>
        </p:spPr>
        <p:txBody>
          <a:bodyPr wrap="square" rtlCol="0">
            <a:spAutoFit/>
          </a:bodyPr>
          <a:lstStyle/>
          <a:p>
            <a:pPr algn="ctr"/>
            <a:r>
              <a:rPr lang="es-ES" sz="2000" b="1" dirty="0" smtClean="0">
                <a:latin typeface="Calibri" pitchFamily="34" charset="0"/>
                <a:hlinkClick r:id="rId3" action="ppaction://hlinksldjump"/>
              </a:rPr>
              <a:t>Índice</a:t>
            </a:r>
            <a:endParaRPr lang="es-ES" sz="2000" b="1" dirty="0">
              <a:latin typeface="Calibri" pitchFamily="34" charset="0"/>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000"/>
                                        <p:tgtEl>
                                          <p:spTgt spid="7"/>
                                        </p:tgtEl>
                                      </p:cBhvr>
                                    </p:animEffect>
                                  </p:childTnLst>
                                </p:cTn>
                              </p:par>
                            </p:childTnLst>
                          </p:cTn>
                        </p:par>
                        <p:par>
                          <p:cTn id="8" fill="hold">
                            <p:stCondLst>
                              <p:cond delay="2500"/>
                            </p:stCondLst>
                            <p:childTnLst>
                              <p:par>
                                <p:cTn id="9" presetID="42" presetClass="entr" presetSubtype="0" fill="hold" grpId="0" nodeType="afterEffect">
                                  <p:stCondLst>
                                    <p:cond delay="500"/>
                                  </p:stCondLst>
                                  <p:childTnLst>
                                    <p:set>
                                      <p:cBhvr>
                                        <p:cTn id="10" dur="1" fill="hold">
                                          <p:stCondLst>
                                            <p:cond delay="0"/>
                                          </p:stCondLst>
                                        </p:cTn>
                                        <p:tgtEl>
                                          <p:spTgt spid="15364"/>
                                        </p:tgtEl>
                                        <p:attrNameLst>
                                          <p:attrName>style.visibility</p:attrName>
                                        </p:attrNameLst>
                                      </p:cBhvr>
                                      <p:to>
                                        <p:strVal val="visible"/>
                                      </p:to>
                                    </p:set>
                                    <p:animEffect transition="in" filter="fade">
                                      <p:cBhvr>
                                        <p:cTn id="11" dur="2000"/>
                                        <p:tgtEl>
                                          <p:spTgt spid="15364"/>
                                        </p:tgtEl>
                                      </p:cBhvr>
                                    </p:animEffect>
                                    <p:anim calcmode="lin" valueType="num">
                                      <p:cBhvr>
                                        <p:cTn id="12" dur="2000" fill="hold"/>
                                        <p:tgtEl>
                                          <p:spTgt spid="15364"/>
                                        </p:tgtEl>
                                        <p:attrNameLst>
                                          <p:attrName>ppt_x</p:attrName>
                                        </p:attrNameLst>
                                      </p:cBhvr>
                                      <p:tavLst>
                                        <p:tav tm="0">
                                          <p:val>
                                            <p:strVal val="#ppt_x"/>
                                          </p:val>
                                        </p:tav>
                                        <p:tav tm="100000">
                                          <p:val>
                                            <p:strVal val="#ppt_x"/>
                                          </p:val>
                                        </p:tav>
                                      </p:tavLst>
                                    </p:anim>
                                    <p:anim calcmode="lin" valueType="num">
                                      <p:cBhvr>
                                        <p:cTn id="13" dur="2000" fill="hold"/>
                                        <p:tgtEl>
                                          <p:spTgt spid="15364"/>
                                        </p:tgtEl>
                                        <p:attrNameLst>
                                          <p:attrName>ppt_y</p:attrName>
                                        </p:attrNameLst>
                                      </p:cBhvr>
                                      <p:tavLst>
                                        <p:tav tm="0">
                                          <p:val>
                                            <p:strVal val="#ppt_y+.1"/>
                                          </p:val>
                                        </p:tav>
                                        <p:tav tm="100000">
                                          <p:val>
                                            <p:strVal val="#ppt_y"/>
                                          </p:val>
                                        </p:tav>
                                      </p:tavLst>
                                    </p:anim>
                                  </p:childTnLst>
                                </p:cTn>
                              </p:par>
                            </p:childTnLst>
                          </p:cTn>
                        </p:par>
                        <p:par>
                          <p:cTn id="14" fill="hold">
                            <p:stCondLst>
                              <p:cond delay="5000"/>
                            </p:stCondLst>
                            <p:childTnLst>
                              <p:par>
                                <p:cTn id="15" presetID="42" presetClass="entr" presetSubtype="0" fill="hold" nodeType="afterEffect">
                                  <p:stCondLst>
                                    <p:cond delay="500"/>
                                  </p:stCondLst>
                                  <p:childTnLst>
                                    <p:set>
                                      <p:cBhvr>
                                        <p:cTn id="16" dur="1" fill="hold">
                                          <p:stCondLst>
                                            <p:cond delay="0"/>
                                          </p:stCondLst>
                                        </p:cTn>
                                        <p:tgtEl>
                                          <p:spTgt spid="15368"/>
                                        </p:tgtEl>
                                        <p:attrNameLst>
                                          <p:attrName>style.visibility</p:attrName>
                                        </p:attrNameLst>
                                      </p:cBhvr>
                                      <p:to>
                                        <p:strVal val="visible"/>
                                      </p:to>
                                    </p:set>
                                    <p:animEffect transition="in" filter="fade">
                                      <p:cBhvr>
                                        <p:cTn id="17" dur="2000"/>
                                        <p:tgtEl>
                                          <p:spTgt spid="15368"/>
                                        </p:tgtEl>
                                      </p:cBhvr>
                                    </p:animEffect>
                                    <p:anim calcmode="lin" valueType="num">
                                      <p:cBhvr>
                                        <p:cTn id="18" dur="2000" fill="hold"/>
                                        <p:tgtEl>
                                          <p:spTgt spid="15368"/>
                                        </p:tgtEl>
                                        <p:attrNameLst>
                                          <p:attrName>ppt_x</p:attrName>
                                        </p:attrNameLst>
                                      </p:cBhvr>
                                      <p:tavLst>
                                        <p:tav tm="0">
                                          <p:val>
                                            <p:strVal val="#ppt_x"/>
                                          </p:val>
                                        </p:tav>
                                        <p:tav tm="100000">
                                          <p:val>
                                            <p:strVal val="#ppt_x"/>
                                          </p:val>
                                        </p:tav>
                                      </p:tavLst>
                                    </p:anim>
                                    <p:anim calcmode="lin" valueType="num">
                                      <p:cBhvr>
                                        <p:cTn id="19" dur="2000" fill="hold"/>
                                        <p:tgtEl>
                                          <p:spTgt spid="15368"/>
                                        </p:tgtEl>
                                        <p:attrNameLst>
                                          <p:attrName>ppt_y</p:attrName>
                                        </p:attrNameLst>
                                      </p:cBhvr>
                                      <p:tavLst>
                                        <p:tav tm="0">
                                          <p:val>
                                            <p:strVal val="#ppt_y+.1"/>
                                          </p:val>
                                        </p:tav>
                                        <p:tav tm="100000">
                                          <p:val>
                                            <p:strVal val="#ppt_y"/>
                                          </p:val>
                                        </p:tav>
                                      </p:tavLst>
                                    </p:anim>
                                  </p:childTnLst>
                                </p:cTn>
                              </p:par>
                            </p:childTnLst>
                          </p:cTn>
                        </p:par>
                        <p:par>
                          <p:cTn id="20" fill="hold">
                            <p:stCondLst>
                              <p:cond delay="7500"/>
                            </p:stCondLst>
                            <p:childTnLst>
                              <p:par>
                                <p:cTn id="21" presetID="42" presetClass="entr" presetSubtype="0" fill="hold" nodeType="afterEffect">
                                  <p:stCondLst>
                                    <p:cond delay="50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fade">
                                      <p:cBhvr>
                                        <p:cTn id="23" dur="2000"/>
                                        <p:tgtEl>
                                          <p:spTgt spid="5">
                                            <p:txEl>
                                              <p:pRg st="0" end="0"/>
                                            </p:txEl>
                                          </p:spTgt>
                                        </p:tgtEl>
                                      </p:cBhvr>
                                    </p:animEffect>
                                    <p:anim calcmode="lin" valueType="num">
                                      <p:cBhvr>
                                        <p:cTn id="24" dur="2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5" dur="2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Text Box 7"/>
          <p:cNvSpPr txBox="1">
            <a:spLocks noChangeArrowheads="1"/>
          </p:cNvSpPr>
          <p:nvPr/>
        </p:nvSpPr>
        <p:spPr bwMode="auto">
          <a:xfrm>
            <a:off x="287524" y="1305342"/>
            <a:ext cx="8568952" cy="2123658"/>
          </a:xfrm>
          <a:prstGeom prst="rect">
            <a:avLst/>
          </a:prstGeom>
          <a:noFill/>
          <a:ln w="9525">
            <a:noFill/>
            <a:miter lim="800000"/>
            <a:headEnd/>
            <a:tailEnd/>
          </a:ln>
        </p:spPr>
        <p:txBody>
          <a:bodyPr wrap="square">
            <a:spAutoFit/>
          </a:bodyPr>
          <a:lstStyle/>
          <a:p>
            <a:pPr>
              <a:spcBef>
                <a:spcPct val="50000"/>
              </a:spcBef>
            </a:pPr>
            <a:r>
              <a:rPr lang="es-ES_tradnl" dirty="0">
                <a:solidFill>
                  <a:srgbClr val="002060"/>
                </a:solidFill>
                <a:latin typeface="Calibri" pitchFamily="34" charset="0"/>
              </a:rPr>
              <a:t>La misión del catequista únicamente tiene sentido en el seno </a:t>
            </a:r>
            <a:r>
              <a:rPr lang="es-ES_tradnl" dirty="0" smtClean="0">
                <a:solidFill>
                  <a:srgbClr val="002060"/>
                </a:solidFill>
                <a:latin typeface="Calibri" pitchFamily="34" charset="0"/>
              </a:rPr>
              <a:t>de la Iglesia </a:t>
            </a:r>
            <a:r>
              <a:rPr lang="es-ES_tradnl" dirty="0">
                <a:solidFill>
                  <a:srgbClr val="002060"/>
                </a:solidFill>
                <a:latin typeface="Calibri" pitchFamily="34" charset="0"/>
              </a:rPr>
              <a:t>y desde la Iglesia.</a:t>
            </a:r>
          </a:p>
          <a:p>
            <a:pPr>
              <a:spcBef>
                <a:spcPct val="50000"/>
              </a:spcBef>
            </a:pPr>
            <a:r>
              <a:rPr lang="es-ES_tradnl" dirty="0">
                <a:solidFill>
                  <a:srgbClr val="002060"/>
                </a:solidFill>
                <a:latin typeface="Calibri" pitchFamily="34" charset="0"/>
              </a:rPr>
              <a:t>La misión del catequista, de hecho, solo tiene sentido cuando </a:t>
            </a:r>
            <a:r>
              <a:rPr lang="es-ES_tradnl" dirty="0" smtClean="0">
                <a:solidFill>
                  <a:srgbClr val="002060"/>
                </a:solidFill>
                <a:latin typeface="Calibri" pitchFamily="34" charset="0"/>
              </a:rPr>
              <a:t>se la percibe </a:t>
            </a:r>
            <a:r>
              <a:rPr lang="es-ES_tradnl" dirty="0">
                <a:solidFill>
                  <a:srgbClr val="002060"/>
                </a:solidFill>
                <a:latin typeface="Calibri" pitchFamily="34" charset="0"/>
              </a:rPr>
              <a:t>entroncada dentro </a:t>
            </a:r>
            <a:r>
              <a:rPr lang="es-ES_tradnl" dirty="0" smtClean="0">
                <a:solidFill>
                  <a:srgbClr val="002060"/>
                </a:solidFill>
                <a:latin typeface="Calibri" pitchFamily="34" charset="0"/>
              </a:rPr>
              <a:t>de una </a:t>
            </a:r>
            <a:r>
              <a:rPr lang="es-ES_tradnl">
                <a:solidFill>
                  <a:srgbClr val="002060"/>
                </a:solidFill>
                <a:latin typeface="Calibri" pitchFamily="34" charset="0"/>
              </a:rPr>
              <a:t>Tradición </a:t>
            </a:r>
            <a:r>
              <a:rPr lang="es-ES_tradnl" smtClean="0">
                <a:solidFill>
                  <a:srgbClr val="002060"/>
                </a:solidFill>
                <a:latin typeface="Calibri" pitchFamily="34" charset="0"/>
              </a:rPr>
              <a:t>viva que le precede </a:t>
            </a:r>
            <a:r>
              <a:rPr lang="es-ES_tradnl" dirty="0" smtClean="0">
                <a:solidFill>
                  <a:srgbClr val="002060"/>
                </a:solidFill>
                <a:latin typeface="Calibri" pitchFamily="34" charset="0"/>
              </a:rPr>
              <a:t>y trasciende </a:t>
            </a:r>
            <a:r>
              <a:rPr lang="es-ES_tradnl" dirty="0">
                <a:solidFill>
                  <a:srgbClr val="002060"/>
                </a:solidFill>
                <a:latin typeface="Calibri" pitchFamily="34" charset="0"/>
              </a:rPr>
              <a:t>a su propia labor:</a:t>
            </a:r>
            <a:endParaRPr lang="es-ES" dirty="0">
              <a:solidFill>
                <a:srgbClr val="002060"/>
              </a:solidFill>
              <a:latin typeface="Calibri" pitchFamily="34" charset="0"/>
            </a:endParaRPr>
          </a:p>
        </p:txBody>
      </p:sp>
      <p:sp>
        <p:nvSpPr>
          <p:cNvPr id="15366" name="Text Box 9"/>
          <p:cNvSpPr txBox="1">
            <a:spLocks noChangeArrowheads="1"/>
          </p:cNvSpPr>
          <p:nvPr/>
        </p:nvSpPr>
        <p:spPr bwMode="auto">
          <a:xfrm>
            <a:off x="228600" y="4005064"/>
            <a:ext cx="8686800" cy="1804749"/>
          </a:xfrm>
          <a:prstGeom prst="roundRect">
            <a:avLst>
              <a:gd name="adj" fmla="val 14534"/>
            </a:avLst>
          </a:prstGeom>
          <a:ln>
            <a:headEnd/>
            <a:tailEnd/>
          </a:ln>
          <a:effectLst>
            <a:outerShdw blurRad="50800" dist="38100" dir="5400000" algn="t"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a:spAutoFit/>
          </a:bodyPr>
          <a:lstStyle/>
          <a:p>
            <a:pPr>
              <a:spcBef>
                <a:spcPct val="50000"/>
              </a:spcBef>
            </a:pPr>
            <a:r>
              <a:rPr lang="es-ES_tradnl" sz="2000" dirty="0">
                <a:solidFill>
                  <a:srgbClr val="002060"/>
                </a:solidFill>
                <a:latin typeface="Calibri" pitchFamily="34" charset="0"/>
              </a:rPr>
              <a:t>Cuando el más humilde catequista ... reúne su pequeña comunidad, aun cuando se encuentre solo, ejerce un acto de Iglesia y su gesto se enlaza mediante relaciones institucionales ciertamente, pero también mediante vínculos invisibles y raíces escondidas del orden de la gracia, a la actividad evangelizadora de toda la Iglesia (Pablo VI, </a:t>
            </a:r>
            <a:r>
              <a:rPr lang="es-ES_tradnl" sz="2000" i="1" dirty="0" err="1">
                <a:solidFill>
                  <a:srgbClr val="002060"/>
                </a:solidFill>
                <a:latin typeface="Calibri" pitchFamily="34" charset="0"/>
              </a:rPr>
              <a:t>Evangelii</a:t>
            </a:r>
            <a:r>
              <a:rPr lang="es-ES_tradnl" sz="2000" i="1" dirty="0">
                <a:solidFill>
                  <a:srgbClr val="002060"/>
                </a:solidFill>
                <a:latin typeface="Calibri" pitchFamily="34" charset="0"/>
              </a:rPr>
              <a:t> </a:t>
            </a:r>
            <a:r>
              <a:rPr lang="es-ES_tradnl" sz="2000" i="1" dirty="0" err="1">
                <a:solidFill>
                  <a:srgbClr val="002060"/>
                </a:solidFill>
                <a:latin typeface="Calibri" pitchFamily="34" charset="0"/>
              </a:rPr>
              <a:t>nuntiandi</a:t>
            </a:r>
            <a:r>
              <a:rPr lang="es-ES_tradnl" sz="2000" dirty="0">
                <a:solidFill>
                  <a:srgbClr val="002060"/>
                </a:solidFill>
                <a:latin typeface="Calibri" pitchFamily="34" charset="0"/>
              </a:rPr>
              <a:t> 60).</a:t>
            </a:r>
            <a:endParaRPr lang="es-ES" sz="2000" dirty="0">
              <a:solidFill>
                <a:srgbClr val="002060"/>
              </a:solidFill>
              <a:latin typeface="Calibri" pitchFamily="34" charset="0"/>
            </a:endParaRPr>
          </a:p>
        </p:txBody>
      </p:sp>
      <p:sp>
        <p:nvSpPr>
          <p:cNvPr id="7" name="6 Rectángulo redondeado"/>
          <p:cNvSpPr/>
          <p:nvPr/>
        </p:nvSpPr>
        <p:spPr>
          <a:xfrm>
            <a:off x="323528" y="332656"/>
            <a:ext cx="8496944"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800" b="1" dirty="0" smtClean="0">
                <a:latin typeface="Calibri" pitchFamily="34" charset="0"/>
              </a:rPr>
              <a:t>Dimensión eclesial de la espiritualidad del catequista</a:t>
            </a:r>
          </a:p>
        </p:txBody>
      </p:sp>
      <p:sp>
        <p:nvSpPr>
          <p:cNvPr id="6" name="5 CuadroTexto"/>
          <p:cNvSpPr txBox="1"/>
          <p:nvPr/>
        </p:nvSpPr>
        <p:spPr>
          <a:xfrm>
            <a:off x="8135888" y="6457890"/>
            <a:ext cx="1008112" cy="400110"/>
          </a:xfrm>
          <a:prstGeom prst="rect">
            <a:avLst/>
          </a:prstGeom>
          <a:noFill/>
        </p:spPr>
        <p:txBody>
          <a:bodyPr wrap="square" rtlCol="0">
            <a:spAutoFit/>
          </a:bodyPr>
          <a:lstStyle/>
          <a:p>
            <a:pPr algn="ctr"/>
            <a:r>
              <a:rPr lang="es-ES" sz="2000" b="1" dirty="0" smtClean="0">
                <a:latin typeface="Calibri" pitchFamily="34" charset="0"/>
                <a:hlinkClick r:id="rId2" action="ppaction://hlinksldjump"/>
              </a:rPr>
              <a:t>Índice</a:t>
            </a:r>
            <a:endParaRPr lang="es-ES" sz="2000" b="1" dirty="0">
              <a:latin typeface="Calibri" pitchFamily="34" charset="0"/>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500"/>
                                  </p:stCondLst>
                                  <p:childTnLst>
                                    <p:set>
                                      <p:cBhvr>
                                        <p:cTn id="6" dur="1" fill="hold">
                                          <p:stCondLst>
                                            <p:cond delay="0"/>
                                          </p:stCondLst>
                                        </p:cTn>
                                        <p:tgtEl>
                                          <p:spTgt spid="15365">
                                            <p:txEl>
                                              <p:pRg st="0" end="0"/>
                                            </p:txEl>
                                          </p:spTgt>
                                        </p:tgtEl>
                                        <p:attrNameLst>
                                          <p:attrName>style.visibility</p:attrName>
                                        </p:attrNameLst>
                                      </p:cBhvr>
                                      <p:to>
                                        <p:strVal val="visible"/>
                                      </p:to>
                                    </p:set>
                                    <p:animEffect transition="in" filter="fade">
                                      <p:cBhvr>
                                        <p:cTn id="7" dur="2000"/>
                                        <p:tgtEl>
                                          <p:spTgt spid="15365">
                                            <p:txEl>
                                              <p:pRg st="0" end="0"/>
                                            </p:txEl>
                                          </p:spTgt>
                                        </p:tgtEl>
                                      </p:cBhvr>
                                    </p:animEffect>
                                    <p:anim calcmode="lin" valueType="num">
                                      <p:cBhvr>
                                        <p:cTn id="8" dur="2000" fill="hold"/>
                                        <p:tgtEl>
                                          <p:spTgt spid="15365">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1536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500"/>
                            </p:stCondLst>
                            <p:childTnLst>
                              <p:par>
                                <p:cTn id="11" presetID="42" presetClass="entr" presetSubtype="0" fill="hold" nodeType="afterEffect">
                                  <p:stCondLst>
                                    <p:cond delay="500"/>
                                  </p:stCondLst>
                                  <p:childTnLst>
                                    <p:set>
                                      <p:cBhvr>
                                        <p:cTn id="12" dur="1" fill="hold">
                                          <p:stCondLst>
                                            <p:cond delay="0"/>
                                          </p:stCondLst>
                                        </p:cTn>
                                        <p:tgtEl>
                                          <p:spTgt spid="15365">
                                            <p:txEl>
                                              <p:pRg st="1" end="1"/>
                                            </p:txEl>
                                          </p:spTgt>
                                        </p:tgtEl>
                                        <p:attrNameLst>
                                          <p:attrName>style.visibility</p:attrName>
                                        </p:attrNameLst>
                                      </p:cBhvr>
                                      <p:to>
                                        <p:strVal val="visible"/>
                                      </p:to>
                                    </p:set>
                                    <p:animEffect transition="in" filter="fade">
                                      <p:cBhvr>
                                        <p:cTn id="13" dur="2000"/>
                                        <p:tgtEl>
                                          <p:spTgt spid="15365">
                                            <p:txEl>
                                              <p:pRg st="1" end="1"/>
                                            </p:txEl>
                                          </p:spTgt>
                                        </p:tgtEl>
                                      </p:cBhvr>
                                    </p:animEffect>
                                    <p:anim calcmode="lin" valueType="num">
                                      <p:cBhvr>
                                        <p:cTn id="14" dur="2000" fill="hold"/>
                                        <p:tgtEl>
                                          <p:spTgt spid="15365">
                                            <p:txEl>
                                              <p:pRg st="1" end="1"/>
                                            </p:txEl>
                                          </p:spTgt>
                                        </p:tgtEl>
                                        <p:attrNameLst>
                                          <p:attrName>ppt_x</p:attrName>
                                        </p:attrNameLst>
                                      </p:cBhvr>
                                      <p:tavLst>
                                        <p:tav tm="0">
                                          <p:val>
                                            <p:strVal val="#ppt_x"/>
                                          </p:val>
                                        </p:tav>
                                        <p:tav tm="100000">
                                          <p:val>
                                            <p:strVal val="#ppt_x"/>
                                          </p:val>
                                        </p:tav>
                                      </p:tavLst>
                                    </p:anim>
                                    <p:anim calcmode="lin" valueType="num">
                                      <p:cBhvr>
                                        <p:cTn id="15" dur="2000" fill="hold"/>
                                        <p:tgtEl>
                                          <p:spTgt spid="15365">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5000"/>
                            </p:stCondLst>
                            <p:childTnLst>
                              <p:par>
                                <p:cTn id="17" presetID="43" presetClass="entr" presetSubtype="0" fill="hold" grpId="0" nodeType="afterEffect">
                                  <p:stCondLst>
                                    <p:cond delay="500"/>
                                  </p:stCondLst>
                                  <p:childTnLst>
                                    <p:set>
                                      <p:cBhvr>
                                        <p:cTn id="18" dur="1" fill="hold">
                                          <p:stCondLst>
                                            <p:cond delay="0"/>
                                          </p:stCondLst>
                                        </p:cTn>
                                        <p:tgtEl>
                                          <p:spTgt spid="15366"/>
                                        </p:tgtEl>
                                        <p:attrNameLst>
                                          <p:attrName>style.visibility</p:attrName>
                                        </p:attrNameLst>
                                      </p:cBhvr>
                                      <p:to>
                                        <p:strVal val="visible"/>
                                      </p:to>
                                    </p:set>
                                    <p:animEffect transition="in" filter="fade">
                                      <p:cBhvr>
                                        <p:cTn id="19" dur="200"/>
                                        <p:tgtEl>
                                          <p:spTgt spid="15366"/>
                                        </p:tgtEl>
                                      </p:cBhvr>
                                    </p:animEffect>
                                    <p:anim calcmode="lin" valueType="num">
                                      <p:cBhvr>
                                        <p:cTn id="20" dur="800" fill="hold"/>
                                        <p:tgtEl>
                                          <p:spTgt spid="15366"/>
                                        </p:tgtEl>
                                        <p:attrNameLst>
                                          <p:attrName>ppt_x</p:attrName>
                                        </p:attrNameLst>
                                      </p:cBhvr>
                                      <p:tavLst>
                                        <p:tav tm="0">
                                          <p:val>
                                            <p:strVal val="#ppt_x"/>
                                          </p:val>
                                        </p:tav>
                                        <p:tav tm="100000">
                                          <p:val>
                                            <p:strVal val="#ppt_x"/>
                                          </p:val>
                                        </p:tav>
                                      </p:tavLst>
                                    </p:anim>
                                    <p:anim calcmode="lin" valueType="num">
                                      <p:cBhvr>
                                        <p:cTn id="21" dur="800" fill="hold"/>
                                        <p:tgtEl>
                                          <p:spTgt spid="15366"/>
                                        </p:tgtEl>
                                        <p:attrNameLst>
                                          <p:attrName>ppt_y</p:attrName>
                                        </p:attrNameLst>
                                      </p:cBhvr>
                                      <p:tavLst>
                                        <p:tav tm="0">
                                          <p:val>
                                            <p:strVal val="#ppt_y+0.31"/>
                                          </p:val>
                                        </p:tav>
                                        <p:tav tm="100000">
                                          <p:val>
                                            <p:strVal val="#ppt_y+0.31"/>
                                          </p:val>
                                        </p:tav>
                                      </p:tavLst>
                                    </p:anim>
                                    <p:anim calcmode="lin" valueType="num">
                                      <p:cBhvr>
                                        <p:cTn id="22" dur="1200" decel="50000" fill="hold">
                                          <p:stCondLst>
                                            <p:cond delay="800"/>
                                          </p:stCondLst>
                                        </p:cTn>
                                        <p:tgtEl>
                                          <p:spTgt spid="1536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3" dur="1200" decel="50000" fill="hold">
                                          <p:stCondLst>
                                            <p:cond delay="800"/>
                                          </p:stCondLst>
                                        </p:cTn>
                                        <p:tgtEl>
                                          <p:spTgt spid="1536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76200" y="1124744"/>
            <a:ext cx="8991600" cy="3801041"/>
          </a:xfrm>
          <a:prstGeom prst="rect">
            <a:avLst/>
          </a:prstGeom>
          <a:noFill/>
          <a:ln w="9525">
            <a:noFill/>
            <a:miter lim="800000"/>
            <a:headEnd/>
            <a:tailEnd/>
          </a:ln>
        </p:spPr>
        <p:txBody>
          <a:bodyPr>
            <a:spAutoFit/>
          </a:bodyPr>
          <a:lstStyle/>
          <a:p>
            <a:pPr marL="269875" indent="-269875">
              <a:spcBef>
                <a:spcPts val="1000"/>
              </a:spcBef>
              <a:buClr>
                <a:srgbClr val="7030A0"/>
              </a:buClr>
              <a:buSzPct val="150000"/>
              <a:buFont typeface="Wingdings" pitchFamily="2" charset="2"/>
              <a:buChar char="§"/>
            </a:pPr>
            <a:r>
              <a:rPr lang="es-ES_tradnl" dirty="0">
                <a:solidFill>
                  <a:srgbClr val="002060"/>
                </a:solidFill>
                <a:latin typeface="Calibri" pitchFamily="34" charset="0"/>
              </a:rPr>
              <a:t>El catequista sabe que es un testigo y un eslabón más de una larga tradición que deriva de los apóstoles (cfr. </a:t>
            </a:r>
            <a:r>
              <a:rPr lang="es-ES_tradnl" i="1" dirty="0">
                <a:solidFill>
                  <a:srgbClr val="002060"/>
                </a:solidFill>
                <a:latin typeface="Calibri" pitchFamily="34" charset="0"/>
              </a:rPr>
              <a:t>Dei Verbum </a:t>
            </a:r>
            <a:r>
              <a:rPr lang="es-ES_tradnl" dirty="0">
                <a:solidFill>
                  <a:srgbClr val="002060"/>
                </a:solidFill>
                <a:latin typeface="Calibri" pitchFamily="34" charset="0"/>
              </a:rPr>
              <a:t>8).</a:t>
            </a:r>
          </a:p>
          <a:p>
            <a:pPr marL="269875" indent="-269875">
              <a:spcBef>
                <a:spcPts val="1000"/>
              </a:spcBef>
              <a:buClr>
                <a:srgbClr val="7030A0"/>
              </a:buClr>
              <a:buSzPct val="150000"/>
              <a:buFont typeface="Wingdings" pitchFamily="2" charset="2"/>
              <a:buChar char="§"/>
            </a:pPr>
            <a:r>
              <a:rPr lang="es-ES_tradnl" dirty="0">
                <a:solidFill>
                  <a:srgbClr val="002060"/>
                </a:solidFill>
                <a:latin typeface="Calibri" pitchFamily="34" charset="0"/>
              </a:rPr>
              <a:t>Quien catequiza transmite el Evangelio que, a su vez, ha recibido (</a:t>
            </a:r>
            <a:r>
              <a:rPr lang="es-ES_tradnl" dirty="0" smtClean="0">
                <a:solidFill>
                  <a:srgbClr val="002060"/>
                </a:solidFill>
                <a:latin typeface="Calibri" pitchFamily="34" charset="0"/>
              </a:rPr>
              <a:t>cfr. 1 </a:t>
            </a:r>
            <a:r>
              <a:rPr lang="es-ES_tradnl" dirty="0">
                <a:solidFill>
                  <a:srgbClr val="002060"/>
                </a:solidFill>
                <a:latin typeface="Calibri" pitchFamily="34" charset="0"/>
              </a:rPr>
              <a:t>Co 15,3). La predicación apostólica se ha de conservar por transmisión continua hasta el fin de los tiempos (cfr. </a:t>
            </a:r>
            <a:r>
              <a:rPr lang="es-ES_tradnl" i="1" dirty="0">
                <a:solidFill>
                  <a:srgbClr val="002060"/>
                </a:solidFill>
                <a:latin typeface="Calibri" pitchFamily="34" charset="0"/>
              </a:rPr>
              <a:t>Dei Verbum </a:t>
            </a:r>
            <a:r>
              <a:rPr lang="es-ES_tradnl" dirty="0">
                <a:solidFill>
                  <a:srgbClr val="002060"/>
                </a:solidFill>
                <a:latin typeface="Calibri" pitchFamily="34" charset="0"/>
              </a:rPr>
              <a:t>8).</a:t>
            </a:r>
          </a:p>
          <a:p>
            <a:pPr marL="269875" indent="-269875">
              <a:spcBef>
                <a:spcPts val="1000"/>
              </a:spcBef>
              <a:buClr>
                <a:srgbClr val="7030A0"/>
              </a:buClr>
              <a:buSzPct val="150000"/>
              <a:buFont typeface="Wingdings" pitchFamily="2" charset="2"/>
              <a:buChar char="§"/>
            </a:pPr>
            <a:r>
              <a:rPr lang="es-ES_tradnl" dirty="0">
                <a:solidFill>
                  <a:srgbClr val="002060"/>
                </a:solidFill>
                <a:latin typeface="Calibri" pitchFamily="34" charset="0"/>
              </a:rPr>
              <a:t>En la tradición apostólica hay ciertas constantes, inalterables al paso del tiempo, que configuran toda la misión de la Iglesia y, por tanto, de la catequesis.</a:t>
            </a:r>
          </a:p>
          <a:p>
            <a:pPr marL="269875" indent="-269875">
              <a:spcBef>
                <a:spcPts val="1000"/>
              </a:spcBef>
              <a:buClr>
                <a:srgbClr val="7030A0"/>
              </a:buClr>
              <a:buSzPct val="150000"/>
            </a:pPr>
            <a:r>
              <a:rPr lang="es-ES_tradnl" dirty="0">
                <a:solidFill>
                  <a:srgbClr val="002060"/>
                </a:solidFill>
                <a:latin typeface="Calibri" pitchFamily="34" charset="0"/>
              </a:rPr>
              <a:t>	</a:t>
            </a:r>
            <a:endParaRPr lang="es-ES" dirty="0">
              <a:solidFill>
                <a:srgbClr val="002060"/>
              </a:solidFill>
              <a:latin typeface="Calibri" pitchFamily="34" charset="0"/>
            </a:endParaRPr>
          </a:p>
        </p:txBody>
      </p:sp>
      <p:sp>
        <p:nvSpPr>
          <p:cNvPr id="5" name="4 Rectángulo redondeado"/>
          <p:cNvSpPr/>
          <p:nvPr/>
        </p:nvSpPr>
        <p:spPr>
          <a:xfrm>
            <a:off x="323528" y="332656"/>
            <a:ext cx="8496944"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800" b="1" dirty="0" smtClean="0">
                <a:latin typeface="Calibri" pitchFamily="34" charset="0"/>
              </a:rPr>
              <a:t>Dimensión eclesial de la espiritualidad del catequista</a:t>
            </a:r>
          </a:p>
        </p:txBody>
      </p:sp>
      <p:pic>
        <p:nvPicPr>
          <p:cNvPr id="16390" name="Picture 6" descr="http://1.bp.blogspot.com/_jgYSqgjx-R0/S6CVc3Z71LI/AAAAAAAAAUI/SBOd9erKMZE/s400/Baton%2520Handoff.jpg"/>
          <p:cNvPicPr>
            <a:picLocks noChangeAspect="1" noChangeArrowheads="1"/>
          </p:cNvPicPr>
          <p:nvPr/>
        </p:nvPicPr>
        <p:blipFill>
          <a:blip r:embed="rId2" cstate="print"/>
          <a:srcRect t="6138" b="11526"/>
          <a:stretch>
            <a:fillRect/>
          </a:stretch>
        </p:blipFill>
        <p:spPr bwMode="auto">
          <a:xfrm>
            <a:off x="5868144" y="4149080"/>
            <a:ext cx="2930649" cy="2565362"/>
          </a:xfrm>
          <a:prstGeom prst="rect">
            <a:avLst/>
          </a:prstGeom>
          <a:noFill/>
          <a:effectLst>
            <a:softEdge rad="63500"/>
          </a:effectLst>
        </p:spPr>
      </p:pic>
      <p:sp>
        <p:nvSpPr>
          <p:cNvPr id="6" name="Text Box 2"/>
          <p:cNvSpPr txBox="1">
            <a:spLocks noChangeArrowheads="1"/>
          </p:cNvSpPr>
          <p:nvPr/>
        </p:nvSpPr>
        <p:spPr bwMode="auto">
          <a:xfrm>
            <a:off x="152400" y="4437112"/>
            <a:ext cx="5787752" cy="830997"/>
          </a:xfrm>
          <a:prstGeom prst="rect">
            <a:avLst/>
          </a:prstGeom>
          <a:noFill/>
          <a:ln w="9525">
            <a:noFill/>
            <a:miter lim="800000"/>
            <a:headEnd/>
            <a:tailEnd/>
          </a:ln>
        </p:spPr>
        <p:txBody>
          <a:bodyPr wrap="square">
            <a:spAutoFit/>
          </a:bodyPr>
          <a:lstStyle/>
          <a:p>
            <a:pPr marL="269875" indent="-269875">
              <a:spcBef>
                <a:spcPts val="1000"/>
              </a:spcBef>
              <a:buClr>
                <a:srgbClr val="7030A0"/>
              </a:buClr>
              <a:buSzPct val="150000"/>
              <a:buFont typeface="Wingdings" pitchFamily="2" charset="2"/>
              <a:buChar char="§"/>
            </a:pPr>
            <a:r>
              <a:rPr lang="es-ES_tradnl" dirty="0" smtClean="0">
                <a:solidFill>
                  <a:srgbClr val="002060"/>
                </a:solidFill>
                <a:latin typeface="Calibri" pitchFamily="34" charset="0"/>
              </a:rPr>
              <a:t>El </a:t>
            </a:r>
            <a:r>
              <a:rPr lang="es-ES_tradnl" dirty="0">
                <a:solidFill>
                  <a:srgbClr val="002060"/>
                </a:solidFill>
                <a:latin typeface="Calibri" pitchFamily="34" charset="0"/>
              </a:rPr>
              <a:t>catequista, al catequizar, transmite la fe que la Iglesia cree, celebra y vive.	</a:t>
            </a:r>
            <a:endParaRPr lang="es-ES" dirty="0">
              <a:solidFill>
                <a:srgbClr val="002060"/>
              </a:solidFill>
              <a:latin typeface="Calibri" pitchFamily="34" charset="0"/>
            </a:endParaRPr>
          </a:p>
        </p:txBody>
      </p:sp>
      <p:sp>
        <p:nvSpPr>
          <p:cNvPr id="8" name="7 CuadroTexto"/>
          <p:cNvSpPr txBox="1"/>
          <p:nvPr/>
        </p:nvSpPr>
        <p:spPr>
          <a:xfrm>
            <a:off x="8135888" y="6457890"/>
            <a:ext cx="1008112" cy="400110"/>
          </a:xfrm>
          <a:prstGeom prst="rect">
            <a:avLst/>
          </a:prstGeom>
          <a:noFill/>
        </p:spPr>
        <p:txBody>
          <a:bodyPr wrap="square" rtlCol="0">
            <a:spAutoFit/>
          </a:bodyPr>
          <a:lstStyle/>
          <a:p>
            <a:pPr algn="ctr"/>
            <a:r>
              <a:rPr lang="es-ES" sz="2000" b="1" dirty="0" smtClean="0">
                <a:latin typeface="Calibri" pitchFamily="34" charset="0"/>
                <a:hlinkClick r:id="rId3" action="ppaction://hlinksldjump"/>
              </a:rPr>
              <a:t>Índice</a:t>
            </a:r>
            <a:endParaRPr lang="es-ES" sz="2000" b="1" dirty="0">
              <a:latin typeface="Calibri" pitchFamily="34" charset="0"/>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500"/>
                                  </p:stCondLst>
                                  <p:childTnLst>
                                    <p:set>
                                      <p:cBhvr>
                                        <p:cTn id="6" dur="1" fill="hold">
                                          <p:stCondLst>
                                            <p:cond delay="0"/>
                                          </p:stCondLst>
                                        </p:cTn>
                                        <p:tgtEl>
                                          <p:spTgt spid="16386">
                                            <p:txEl>
                                              <p:pRg st="0" end="0"/>
                                            </p:txEl>
                                          </p:spTgt>
                                        </p:tgtEl>
                                        <p:attrNameLst>
                                          <p:attrName>style.visibility</p:attrName>
                                        </p:attrNameLst>
                                      </p:cBhvr>
                                      <p:to>
                                        <p:strVal val="visible"/>
                                      </p:to>
                                    </p:set>
                                    <p:animEffect transition="in" filter="fade">
                                      <p:cBhvr>
                                        <p:cTn id="7" dur="2000"/>
                                        <p:tgtEl>
                                          <p:spTgt spid="16386">
                                            <p:txEl>
                                              <p:pRg st="0" end="0"/>
                                            </p:txEl>
                                          </p:spTgt>
                                        </p:tgtEl>
                                      </p:cBhvr>
                                    </p:animEffect>
                                    <p:anim calcmode="lin" valueType="num">
                                      <p:cBhvr>
                                        <p:cTn id="8" dur="2000" fill="hold"/>
                                        <p:tgtEl>
                                          <p:spTgt spid="16386">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16386">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500"/>
                            </p:stCondLst>
                            <p:childTnLst>
                              <p:par>
                                <p:cTn id="11" presetID="42" presetClass="entr" presetSubtype="0" fill="hold" nodeType="afterEffect">
                                  <p:stCondLst>
                                    <p:cond delay="500"/>
                                  </p:stCondLst>
                                  <p:childTnLst>
                                    <p:set>
                                      <p:cBhvr>
                                        <p:cTn id="12" dur="1" fill="hold">
                                          <p:stCondLst>
                                            <p:cond delay="0"/>
                                          </p:stCondLst>
                                        </p:cTn>
                                        <p:tgtEl>
                                          <p:spTgt spid="16386">
                                            <p:txEl>
                                              <p:pRg st="1" end="1"/>
                                            </p:txEl>
                                          </p:spTgt>
                                        </p:tgtEl>
                                        <p:attrNameLst>
                                          <p:attrName>style.visibility</p:attrName>
                                        </p:attrNameLst>
                                      </p:cBhvr>
                                      <p:to>
                                        <p:strVal val="visible"/>
                                      </p:to>
                                    </p:set>
                                    <p:animEffect transition="in" filter="fade">
                                      <p:cBhvr>
                                        <p:cTn id="13" dur="2000"/>
                                        <p:tgtEl>
                                          <p:spTgt spid="16386">
                                            <p:txEl>
                                              <p:pRg st="1" end="1"/>
                                            </p:txEl>
                                          </p:spTgt>
                                        </p:tgtEl>
                                      </p:cBhvr>
                                    </p:animEffect>
                                    <p:anim calcmode="lin" valueType="num">
                                      <p:cBhvr>
                                        <p:cTn id="14" dur="2000" fill="hold"/>
                                        <p:tgtEl>
                                          <p:spTgt spid="16386">
                                            <p:txEl>
                                              <p:pRg st="1" end="1"/>
                                            </p:txEl>
                                          </p:spTgt>
                                        </p:tgtEl>
                                        <p:attrNameLst>
                                          <p:attrName>ppt_x</p:attrName>
                                        </p:attrNameLst>
                                      </p:cBhvr>
                                      <p:tavLst>
                                        <p:tav tm="0">
                                          <p:val>
                                            <p:strVal val="#ppt_x"/>
                                          </p:val>
                                        </p:tav>
                                        <p:tav tm="100000">
                                          <p:val>
                                            <p:strVal val="#ppt_x"/>
                                          </p:val>
                                        </p:tav>
                                      </p:tavLst>
                                    </p:anim>
                                    <p:anim calcmode="lin" valueType="num">
                                      <p:cBhvr>
                                        <p:cTn id="15" dur="2000" fill="hold"/>
                                        <p:tgtEl>
                                          <p:spTgt spid="16386">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5000"/>
                            </p:stCondLst>
                            <p:childTnLst>
                              <p:par>
                                <p:cTn id="17" presetID="42" presetClass="entr" presetSubtype="0" fill="hold" nodeType="afterEffect">
                                  <p:stCondLst>
                                    <p:cond delay="500"/>
                                  </p:stCondLst>
                                  <p:childTnLst>
                                    <p:set>
                                      <p:cBhvr>
                                        <p:cTn id="18" dur="1" fill="hold">
                                          <p:stCondLst>
                                            <p:cond delay="0"/>
                                          </p:stCondLst>
                                        </p:cTn>
                                        <p:tgtEl>
                                          <p:spTgt spid="16386">
                                            <p:txEl>
                                              <p:pRg st="2" end="2"/>
                                            </p:txEl>
                                          </p:spTgt>
                                        </p:tgtEl>
                                        <p:attrNameLst>
                                          <p:attrName>style.visibility</p:attrName>
                                        </p:attrNameLst>
                                      </p:cBhvr>
                                      <p:to>
                                        <p:strVal val="visible"/>
                                      </p:to>
                                    </p:set>
                                    <p:animEffect transition="in" filter="fade">
                                      <p:cBhvr>
                                        <p:cTn id="19" dur="2000"/>
                                        <p:tgtEl>
                                          <p:spTgt spid="16386">
                                            <p:txEl>
                                              <p:pRg st="2" end="2"/>
                                            </p:txEl>
                                          </p:spTgt>
                                        </p:tgtEl>
                                      </p:cBhvr>
                                    </p:animEffect>
                                    <p:anim calcmode="lin" valueType="num">
                                      <p:cBhvr>
                                        <p:cTn id="20" dur="2000" fill="hold"/>
                                        <p:tgtEl>
                                          <p:spTgt spid="16386">
                                            <p:txEl>
                                              <p:pRg st="2" end="2"/>
                                            </p:txEl>
                                          </p:spTgt>
                                        </p:tgtEl>
                                        <p:attrNameLst>
                                          <p:attrName>ppt_x</p:attrName>
                                        </p:attrNameLst>
                                      </p:cBhvr>
                                      <p:tavLst>
                                        <p:tav tm="0">
                                          <p:val>
                                            <p:strVal val="#ppt_x"/>
                                          </p:val>
                                        </p:tav>
                                        <p:tav tm="100000">
                                          <p:val>
                                            <p:strVal val="#ppt_x"/>
                                          </p:val>
                                        </p:tav>
                                      </p:tavLst>
                                    </p:anim>
                                    <p:anim calcmode="lin" valueType="num">
                                      <p:cBhvr>
                                        <p:cTn id="21" dur="2000" fill="hold"/>
                                        <p:tgtEl>
                                          <p:spTgt spid="16386">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7500"/>
                            </p:stCondLst>
                            <p:childTnLst>
                              <p:par>
                                <p:cTn id="23" presetID="42" presetClass="entr" presetSubtype="0" fill="hold" grpId="0" nodeType="afterEffect">
                                  <p:stCondLst>
                                    <p:cond delay="50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2000"/>
                                        <p:tgtEl>
                                          <p:spTgt spid="6"/>
                                        </p:tgtEl>
                                      </p:cBhvr>
                                    </p:animEffect>
                                    <p:anim calcmode="lin" valueType="num">
                                      <p:cBhvr>
                                        <p:cTn id="26" dur="2000" fill="hold"/>
                                        <p:tgtEl>
                                          <p:spTgt spid="6"/>
                                        </p:tgtEl>
                                        <p:attrNameLst>
                                          <p:attrName>ppt_x</p:attrName>
                                        </p:attrNameLst>
                                      </p:cBhvr>
                                      <p:tavLst>
                                        <p:tav tm="0">
                                          <p:val>
                                            <p:strVal val="#ppt_x"/>
                                          </p:val>
                                        </p:tav>
                                        <p:tav tm="100000">
                                          <p:val>
                                            <p:strVal val="#ppt_x"/>
                                          </p:val>
                                        </p:tav>
                                      </p:tavLst>
                                    </p:anim>
                                    <p:anim calcmode="lin" valueType="num">
                                      <p:cBhvr>
                                        <p:cTn id="27" dur="20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10000"/>
                            </p:stCondLst>
                            <p:childTnLst>
                              <p:par>
                                <p:cTn id="29" presetID="35" presetClass="entr" presetSubtype="0" fill="hold" nodeType="afterEffect">
                                  <p:stCondLst>
                                    <p:cond delay="500"/>
                                  </p:stCondLst>
                                  <p:childTnLst>
                                    <p:set>
                                      <p:cBhvr>
                                        <p:cTn id="30" dur="1" fill="hold">
                                          <p:stCondLst>
                                            <p:cond delay="0"/>
                                          </p:stCondLst>
                                        </p:cTn>
                                        <p:tgtEl>
                                          <p:spTgt spid="16390"/>
                                        </p:tgtEl>
                                        <p:attrNameLst>
                                          <p:attrName>style.visibility</p:attrName>
                                        </p:attrNameLst>
                                      </p:cBhvr>
                                      <p:to>
                                        <p:strVal val="visible"/>
                                      </p:to>
                                    </p:set>
                                    <p:animEffect transition="in" filter="fade">
                                      <p:cBhvr>
                                        <p:cTn id="31" dur="2000"/>
                                        <p:tgtEl>
                                          <p:spTgt spid="16390"/>
                                        </p:tgtEl>
                                      </p:cBhvr>
                                    </p:animEffect>
                                    <p:anim calcmode="lin" valueType="num">
                                      <p:cBhvr>
                                        <p:cTn id="32" dur="2000" fill="hold"/>
                                        <p:tgtEl>
                                          <p:spTgt spid="16390"/>
                                        </p:tgtEl>
                                        <p:attrNameLst>
                                          <p:attrName>style.rotation</p:attrName>
                                        </p:attrNameLst>
                                      </p:cBhvr>
                                      <p:tavLst>
                                        <p:tav tm="0">
                                          <p:val>
                                            <p:fltVal val="720"/>
                                          </p:val>
                                        </p:tav>
                                        <p:tav tm="100000">
                                          <p:val>
                                            <p:fltVal val="0"/>
                                          </p:val>
                                        </p:tav>
                                      </p:tavLst>
                                    </p:anim>
                                    <p:anim calcmode="lin" valueType="num">
                                      <p:cBhvr>
                                        <p:cTn id="33" dur="2000" fill="hold"/>
                                        <p:tgtEl>
                                          <p:spTgt spid="16390"/>
                                        </p:tgtEl>
                                        <p:attrNameLst>
                                          <p:attrName>ppt_h</p:attrName>
                                        </p:attrNameLst>
                                      </p:cBhvr>
                                      <p:tavLst>
                                        <p:tav tm="0">
                                          <p:val>
                                            <p:fltVal val="0"/>
                                          </p:val>
                                        </p:tav>
                                        <p:tav tm="100000">
                                          <p:val>
                                            <p:strVal val="#ppt_h"/>
                                          </p:val>
                                        </p:tav>
                                      </p:tavLst>
                                    </p:anim>
                                    <p:anim calcmode="lin" valueType="num">
                                      <p:cBhvr>
                                        <p:cTn id="34" dur="2000" fill="hold"/>
                                        <p:tgtEl>
                                          <p:spTgt spid="16390"/>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Text Box 4"/>
          <p:cNvSpPr txBox="1">
            <a:spLocks noChangeArrowheads="1"/>
          </p:cNvSpPr>
          <p:nvPr/>
        </p:nvSpPr>
        <p:spPr bwMode="auto">
          <a:xfrm>
            <a:off x="409414" y="1343203"/>
            <a:ext cx="8325172" cy="4171593"/>
          </a:xfrm>
          <a:prstGeom prst="horizontalScroll">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algn="ctr">
              <a:spcBef>
                <a:spcPct val="50000"/>
              </a:spcBef>
            </a:pPr>
            <a:r>
              <a:rPr lang="es-ES_tradnl" sz="2200" dirty="0">
                <a:solidFill>
                  <a:srgbClr val="002060"/>
                </a:solidFill>
                <a:latin typeface="Calibri" pitchFamily="34" charset="0"/>
              </a:rPr>
              <a:t>«El catequista ha de conformar su acción educadora con estas constantes si no quiere exponerse a correr en vano (cfr. </a:t>
            </a:r>
            <a:r>
              <a:rPr lang="es-ES_tradnl" sz="2200" dirty="0" err="1">
                <a:solidFill>
                  <a:srgbClr val="002060"/>
                </a:solidFill>
                <a:latin typeface="Calibri" pitchFamily="34" charset="0"/>
              </a:rPr>
              <a:t>Gál</a:t>
            </a:r>
            <a:r>
              <a:rPr lang="es-ES_tradnl" sz="2200" dirty="0">
                <a:solidFill>
                  <a:srgbClr val="002060"/>
                </a:solidFill>
                <a:latin typeface="Calibri" pitchFamily="34" charset="0"/>
              </a:rPr>
              <a:t> 2,2). Todo catequista debería poder aplicar a sí mismo la misteriosa frase de Jesús: "Mi doctrina no es mía sino del que me </a:t>
            </a:r>
            <a:r>
              <a:rPr lang="es-ES_tradnl" sz="2200" dirty="0" smtClean="0">
                <a:solidFill>
                  <a:srgbClr val="002060"/>
                </a:solidFill>
                <a:latin typeface="Calibri" pitchFamily="34" charset="0"/>
              </a:rPr>
              <a:t>ha enviado</a:t>
            </a:r>
            <a:r>
              <a:rPr lang="es-ES_tradnl" sz="2200" dirty="0">
                <a:solidFill>
                  <a:srgbClr val="002060"/>
                </a:solidFill>
                <a:latin typeface="Calibri" pitchFamily="34" charset="0"/>
              </a:rPr>
              <a:t>" (</a:t>
            </a:r>
            <a:r>
              <a:rPr lang="es-ES_tradnl" sz="2200" dirty="0" err="1">
                <a:solidFill>
                  <a:srgbClr val="002060"/>
                </a:solidFill>
                <a:latin typeface="Calibri" pitchFamily="34" charset="0"/>
              </a:rPr>
              <a:t>Jn</a:t>
            </a:r>
            <a:r>
              <a:rPr lang="es-ES_tradnl" sz="2200" dirty="0">
                <a:solidFill>
                  <a:srgbClr val="002060"/>
                </a:solidFill>
                <a:latin typeface="Calibri" pitchFamily="34" charset="0"/>
              </a:rPr>
              <a:t> 7, 16). ¡Qué contacto asiduo con la Palabra de Dios transmitida por el Magisterio de la Iglesia, qué familiaridad profunda con Cristo y con el Padre, qué espíritu de oración, qué despego de sí mismo ha de tener el catequista para poder decir "mi doctrina no es mía "!» (</a:t>
            </a:r>
            <a:r>
              <a:rPr lang="es-ES_tradnl" sz="2200" i="1" dirty="0" err="1">
                <a:solidFill>
                  <a:srgbClr val="002060"/>
                </a:solidFill>
                <a:latin typeface="Calibri" pitchFamily="34" charset="0"/>
              </a:rPr>
              <a:t>Catechesi</a:t>
            </a:r>
            <a:r>
              <a:rPr lang="es-ES_tradnl" sz="2200" i="1" dirty="0">
                <a:solidFill>
                  <a:srgbClr val="002060"/>
                </a:solidFill>
                <a:latin typeface="Calibri" pitchFamily="34" charset="0"/>
              </a:rPr>
              <a:t> </a:t>
            </a:r>
            <a:r>
              <a:rPr lang="es-ES_tradnl" sz="2200" i="1" dirty="0" err="1">
                <a:solidFill>
                  <a:srgbClr val="002060"/>
                </a:solidFill>
                <a:latin typeface="Calibri" pitchFamily="34" charset="0"/>
              </a:rPr>
              <a:t>tradendae</a:t>
            </a:r>
            <a:r>
              <a:rPr lang="es-ES_tradnl" sz="2200" dirty="0">
                <a:solidFill>
                  <a:srgbClr val="002060"/>
                </a:solidFill>
                <a:latin typeface="Calibri" pitchFamily="34" charset="0"/>
              </a:rPr>
              <a:t> 6).</a:t>
            </a:r>
            <a:endParaRPr lang="es-ES" sz="2200" dirty="0">
              <a:solidFill>
                <a:srgbClr val="002060"/>
              </a:solidFill>
              <a:latin typeface="Calibri" pitchFamily="34" charset="0"/>
            </a:endParaRPr>
          </a:p>
        </p:txBody>
      </p:sp>
      <p:sp>
        <p:nvSpPr>
          <p:cNvPr id="5" name="4 Rectángulo redondeado"/>
          <p:cNvSpPr/>
          <p:nvPr/>
        </p:nvSpPr>
        <p:spPr>
          <a:xfrm>
            <a:off x="323528" y="332656"/>
            <a:ext cx="8496944"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800" b="1" dirty="0" smtClean="0">
                <a:latin typeface="Calibri" pitchFamily="34" charset="0"/>
              </a:rPr>
              <a:t>Dimensión eclesial de la espiritualidad del catequista</a:t>
            </a:r>
          </a:p>
        </p:txBody>
      </p:sp>
      <p:sp>
        <p:nvSpPr>
          <p:cNvPr id="6" name="5 CuadroTexto"/>
          <p:cNvSpPr txBox="1"/>
          <p:nvPr/>
        </p:nvSpPr>
        <p:spPr>
          <a:xfrm>
            <a:off x="8135888" y="6457890"/>
            <a:ext cx="1008112" cy="400110"/>
          </a:xfrm>
          <a:prstGeom prst="rect">
            <a:avLst/>
          </a:prstGeom>
          <a:noFill/>
        </p:spPr>
        <p:txBody>
          <a:bodyPr wrap="square" rtlCol="0">
            <a:spAutoFit/>
          </a:bodyPr>
          <a:lstStyle/>
          <a:p>
            <a:pPr algn="ctr"/>
            <a:r>
              <a:rPr lang="es-ES" sz="2000" b="1" dirty="0" smtClean="0">
                <a:latin typeface="Calibri" pitchFamily="34" charset="0"/>
                <a:hlinkClick r:id="rId2" action="ppaction://hlinksldjump"/>
              </a:rPr>
              <a:t>Índice</a:t>
            </a:r>
            <a:endParaRPr lang="es-ES" sz="2000" b="1" dirty="0">
              <a:latin typeface="Calibri" pitchFamily="34" charset="0"/>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500"/>
                                  </p:stCondLst>
                                  <p:childTnLst>
                                    <p:set>
                                      <p:cBhvr>
                                        <p:cTn id="6" dur="1" fill="hold">
                                          <p:stCondLst>
                                            <p:cond delay="0"/>
                                          </p:stCondLst>
                                        </p:cTn>
                                        <p:tgtEl>
                                          <p:spTgt spid="16388"/>
                                        </p:tgtEl>
                                        <p:attrNameLst>
                                          <p:attrName>style.visibility</p:attrName>
                                        </p:attrNameLst>
                                      </p:cBhvr>
                                      <p:to>
                                        <p:strVal val="visible"/>
                                      </p:to>
                                    </p:set>
                                    <p:anim calcmode="lin" valueType="num">
                                      <p:cBhvr>
                                        <p:cTn id="7" dur="2000" fill="hold"/>
                                        <p:tgtEl>
                                          <p:spTgt spid="16388"/>
                                        </p:tgtEl>
                                        <p:attrNameLst>
                                          <p:attrName>ppt_w</p:attrName>
                                        </p:attrNameLst>
                                      </p:cBhvr>
                                      <p:tavLst>
                                        <p:tav tm="0">
                                          <p:val>
                                            <p:fltVal val="0"/>
                                          </p:val>
                                        </p:tav>
                                        <p:tav tm="100000">
                                          <p:val>
                                            <p:strVal val="#ppt_w"/>
                                          </p:val>
                                        </p:tav>
                                      </p:tavLst>
                                    </p:anim>
                                    <p:anim calcmode="lin" valueType="num">
                                      <p:cBhvr>
                                        <p:cTn id="8" dur="2000" fill="hold"/>
                                        <p:tgtEl>
                                          <p:spTgt spid="1638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457200" y="1052736"/>
            <a:ext cx="8229600" cy="1200329"/>
          </a:xfrm>
          <a:prstGeom prst="rect">
            <a:avLst/>
          </a:prstGeom>
          <a:noFill/>
          <a:ln w="9525">
            <a:noFill/>
            <a:miter lim="800000"/>
            <a:headEnd/>
            <a:tailEnd/>
          </a:ln>
        </p:spPr>
        <p:txBody>
          <a:bodyPr>
            <a:spAutoFit/>
          </a:bodyPr>
          <a:lstStyle/>
          <a:p>
            <a:pPr>
              <a:spcBef>
                <a:spcPct val="50000"/>
              </a:spcBef>
            </a:pPr>
            <a:r>
              <a:rPr lang="es-ES_tradnl" dirty="0">
                <a:solidFill>
                  <a:srgbClr val="002060"/>
                </a:solidFill>
                <a:latin typeface="Calibri" pitchFamily="34" charset="0"/>
              </a:rPr>
              <a:t>El catequista vive su inserción con la Tradición viva de la Iglesia desde su inserción en una comunidad cristiana concreta y, como miembro activo de ella</a:t>
            </a:r>
            <a:r>
              <a:rPr lang="es-ES_tradnl" dirty="0" smtClean="0">
                <a:solidFill>
                  <a:srgbClr val="002060"/>
                </a:solidFill>
                <a:latin typeface="Calibri" pitchFamily="34" charset="0"/>
              </a:rPr>
              <a:t>.</a:t>
            </a:r>
            <a:endParaRPr lang="es-ES_tradnl" dirty="0">
              <a:solidFill>
                <a:srgbClr val="002060"/>
              </a:solidFill>
              <a:latin typeface="Calibri" pitchFamily="34" charset="0"/>
            </a:endParaRPr>
          </a:p>
        </p:txBody>
      </p:sp>
      <p:sp>
        <p:nvSpPr>
          <p:cNvPr id="4" name="3 Rectángulo redondeado"/>
          <p:cNvSpPr/>
          <p:nvPr/>
        </p:nvSpPr>
        <p:spPr>
          <a:xfrm>
            <a:off x="323528" y="332656"/>
            <a:ext cx="8496944"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800" b="1" dirty="0" smtClean="0">
                <a:latin typeface="Calibri" pitchFamily="34" charset="0"/>
              </a:rPr>
              <a:t>Dimensión eclesial de la espiritualidad del catequista</a:t>
            </a:r>
          </a:p>
        </p:txBody>
      </p:sp>
      <p:pic>
        <p:nvPicPr>
          <p:cNvPr id="17413" name="Picture 5" descr="http://mispanoramicas.files.wordpress.com/2009/07/jjbihbh1.jpg"/>
          <p:cNvPicPr>
            <a:picLocks noChangeAspect="1" noChangeArrowheads="1"/>
          </p:cNvPicPr>
          <p:nvPr/>
        </p:nvPicPr>
        <p:blipFill>
          <a:blip r:embed="rId2" cstate="print"/>
          <a:srcRect/>
          <a:stretch>
            <a:fillRect/>
          </a:stretch>
        </p:blipFill>
        <p:spPr bwMode="auto">
          <a:xfrm>
            <a:off x="5076056" y="2060848"/>
            <a:ext cx="3436655" cy="4578475"/>
          </a:xfrm>
          <a:prstGeom prst="roundRect">
            <a:avLst>
              <a:gd name="adj" fmla="val 6531"/>
            </a:avLst>
          </a:prstGeom>
          <a:noFill/>
          <a:effectLst>
            <a:outerShdw blurRad="76200" dist="88900" dir="3000000" algn="t" rotWithShape="0">
              <a:prstClr val="black">
                <a:alpha val="40000"/>
              </a:prstClr>
            </a:outerShdw>
          </a:effectLst>
        </p:spPr>
      </p:pic>
      <p:sp>
        <p:nvSpPr>
          <p:cNvPr id="5" name="Text Box 2"/>
          <p:cNvSpPr txBox="1">
            <a:spLocks noChangeArrowheads="1"/>
          </p:cNvSpPr>
          <p:nvPr/>
        </p:nvSpPr>
        <p:spPr bwMode="auto">
          <a:xfrm>
            <a:off x="457200" y="2276872"/>
            <a:ext cx="4402832" cy="3614559"/>
          </a:xfrm>
          <a:prstGeom prst="roundRect">
            <a:avLst>
              <a:gd name="adj" fmla="val 9863"/>
            </a:avLst>
          </a:prstGeom>
          <a:ln>
            <a:headEnd/>
            <a:tailEnd/>
          </a:ln>
        </p:spPr>
        <p:style>
          <a:lnRef idx="3">
            <a:schemeClr val="lt1"/>
          </a:lnRef>
          <a:fillRef idx="1">
            <a:schemeClr val="accent6"/>
          </a:fillRef>
          <a:effectRef idx="1">
            <a:schemeClr val="accent6"/>
          </a:effectRef>
          <a:fontRef idx="minor">
            <a:schemeClr val="lt1"/>
          </a:fontRef>
        </p:style>
        <p:txBody>
          <a:bodyPr wrap="square">
            <a:spAutoFit/>
          </a:bodyPr>
          <a:lstStyle/>
          <a:p>
            <a:pPr algn="ctr">
              <a:spcBef>
                <a:spcPct val="50000"/>
              </a:spcBef>
            </a:pPr>
            <a:r>
              <a:rPr lang="es-ES_tradnl" dirty="0" smtClean="0">
                <a:solidFill>
                  <a:schemeClr val="bg1"/>
                </a:solidFill>
                <a:latin typeface="Calibri" pitchFamily="34" charset="0"/>
              </a:rPr>
              <a:t>Nunca</a:t>
            </a:r>
            <a:r>
              <a:rPr lang="es-ES_tradnl" dirty="0">
                <a:solidFill>
                  <a:schemeClr val="bg1"/>
                </a:solidFill>
                <a:latin typeface="Calibri" pitchFamily="34" charset="0"/>
              </a:rPr>
              <a:t>, por tanto, el catequista puede entenderse como </a:t>
            </a:r>
            <a:r>
              <a:rPr lang="es-ES_tradnl" dirty="0" smtClean="0">
                <a:solidFill>
                  <a:schemeClr val="bg1"/>
                </a:solidFill>
                <a:latin typeface="Calibri" pitchFamily="34" charset="0"/>
              </a:rPr>
              <a:t>un evangelizador </a:t>
            </a:r>
            <a:r>
              <a:rPr lang="es-ES_tradnl" dirty="0">
                <a:solidFill>
                  <a:schemeClr val="bg1"/>
                </a:solidFill>
                <a:latin typeface="Calibri" pitchFamily="34" charset="0"/>
              </a:rPr>
              <a:t>aislado que actúa por libre. Es, más bien, como un árbol arraigado </a:t>
            </a:r>
            <a:r>
              <a:rPr lang="es-ES_tradnl" dirty="0" smtClean="0">
                <a:solidFill>
                  <a:schemeClr val="bg1"/>
                </a:solidFill>
                <a:latin typeface="Calibri" pitchFamily="34" charset="0"/>
              </a:rPr>
              <a:t>en el terreno </a:t>
            </a:r>
            <a:r>
              <a:rPr lang="es-ES_tradnl" dirty="0">
                <a:solidFill>
                  <a:schemeClr val="bg1"/>
                </a:solidFill>
                <a:latin typeface="Calibri" pitchFamily="34" charset="0"/>
              </a:rPr>
              <a:t>firme </a:t>
            </a:r>
            <a:r>
              <a:rPr lang="es-ES_tradnl" dirty="0" smtClean="0">
                <a:solidFill>
                  <a:schemeClr val="bg1"/>
                </a:solidFill>
                <a:latin typeface="Calibri" pitchFamily="34" charset="0"/>
              </a:rPr>
              <a:t>de la comunidad </a:t>
            </a:r>
            <a:r>
              <a:rPr lang="es-ES_tradnl" dirty="0">
                <a:solidFill>
                  <a:schemeClr val="bg1"/>
                </a:solidFill>
                <a:latin typeface="Calibri" pitchFamily="34" charset="0"/>
              </a:rPr>
              <a:t>cristiana. </a:t>
            </a:r>
            <a:r>
              <a:rPr lang="es-ES_tradnl" dirty="0" smtClean="0">
                <a:solidFill>
                  <a:schemeClr val="bg1"/>
                </a:solidFill>
                <a:latin typeface="Calibri" pitchFamily="34" charset="0"/>
              </a:rPr>
              <a:t>Solo desde </a:t>
            </a:r>
            <a:r>
              <a:rPr lang="es-ES_tradnl" dirty="0">
                <a:solidFill>
                  <a:schemeClr val="bg1"/>
                </a:solidFill>
                <a:latin typeface="Calibri" pitchFamily="34" charset="0"/>
              </a:rPr>
              <a:t>esa vinculación </a:t>
            </a:r>
            <a:r>
              <a:rPr lang="es-ES_tradnl" dirty="0" smtClean="0">
                <a:solidFill>
                  <a:schemeClr val="bg1"/>
                </a:solidFill>
                <a:latin typeface="Calibri" pitchFamily="34" charset="0"/>
              </a:rPr>
              <a:t>su acción </a:t>
            </a:r>
            <a:r>
              <a:rPr lang="es-ES_tradnl" dirty="0">
                <a:solidFill>
                  <a:schemeClr val="bg1"/>
                </a:solidFill>
                <a:latin typeface="Calibri" pitchFamily="34" charset="0"/>
              </a:rPr>
              <a:t>podrá producir fruto.</a:t>
            </a:r>
            <a:endParaRPr lang="es-ES" dirty="0">
              <a:solidFill>
                <a:schemeClr val="bg1"/>
              </a:solidFill>
              <a:latin typeface="Calibri" pitchFamily="34" charset="0"/>
            </a:endParaRPr>
          </a:p>
        </p:txBody>
      </p:sp>
      <p:sp>
        <p:nvSpPr>
          <p:cNvPr id="7" name="6 CuadroTexto"/>
          <p:cNvSpPr txBox="1"/>
          <p:nvPr/>
        </p:nvSpPr>
        <p:spPr>
          <a:xfrm>
            <a:off x="8135888" y="6457890"/>
            <a:ext cx="1008112" cy="400110"/>
          </a:xfrm>
          <a:prstGeom prst="rect">
            <a:avLst/>
          </a:prstGeom>
          <a:noFill/>
        </p:spPr>
        <p:txBody>
          <a:bodyPr wrap="square" rtlCol="0">
            <a:spAutoFit/>
          </a:bodyPr>
          <a:lstStyle/>
          <a:p>
            <a:pPr algn="ctr"/>
            <a:r>
              <a:rPr lang="es-ES" sz="2000" b="1" dirty="0" smtClean="0">
                <a:latin typeface="Calibri" pitchFamily="34" charset="0"/>
                <a:hlinkClick r:id="rId3" action="ppaction://hlinksldjump"/>
              </a:rPr>
              <a:t>Índice</a:t>
            </a:r>
            <a:endParaRPr lang="es-ES" sz="2000" b="1" dirty="0">
              <a:latin typeface="Calibri" pitchFamily="34" charset="0"/>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17410"/>
                                        </p:tgtEl>
                                        <p:attrNameLst>
                                          <p:attrName>style.visibility</p:attrName>
                                        </p:attrNameLst>
                                      </p:cBhvr>
                                      <p:to>
                                        <p:strVal val="visible"/>
                                      </p:to>
                                    </p:set>
                                    <p:animEffect transition="in" filter="fade">
                                      <p:cBhvr>
                                        <p:cTn id="7" dur="2000"/>
                                        <p:tgtEl>
                                          <p:spTgt spid="17410"/>
                                        </p:tgtEl>
                                      </p:cBhvr>
                                    </p:animEffect>
                                    <p:anim calcmode="lin" valueType="num">
                                      <p:cBhvr>
                                        <p:cTn id="8" dur="2000" fill="hold"/>
                                        <p:tgtEl>
                                          <p:spTgt spid="17410"/>
                                        </p:tgtEl>
                                        <p:attrNameLst>
                                          <p:attrName>ppt_x</p:attrName>
                                        </p:attrNameLst>
                                      </p:cBhvr>
                                      <p:tavLst>
                                        <p:tav tm="0">
                                          <p:val>
                                            <p:strVal val="#ppt_x"/>
                                          </p:val>
                                        </p:tav>
                                        <p:tav tm="100000">
                                          <p:val>
                                            <p:strVal val="#ppt_x"/>
                                          </p:val>
                                        </p:tav>
                                      </p:tavLst>
                                    </p:anim>
                                    <p:anim calcmode="lin" valueType="num">
                                      <p:cBhvr>
                                        <p:cTn id="9" dur="2000" fill="hold"/>
                                        <p:tgtEl>
                                          <p:spTgt spid="17410"/>
                                        </p:tgtEl>
                                        <p:attrNameLst>
                                          <p:attrName>ppt_y</p:attrName>
                                        </p:attrNameLst>
                                      </p:cBhvr>
                                      <p:tavLst>
                                        <p:tav tm="0">
                                          <p:val>
                                            <p:strVal val="#ppt_y+.1"/>
                                          </p:val>
                                        </p:tav>
                                        <p:tav tm="100000">
                                          <p:val>
                                            <p:strVal val="#ppt_y"/>
                                          </p:val>
                                        </p:tav>
                                      </p:tavLst>
                                    </p:anim>
                                  </p:childTnLst>
                                </p:cTn>
                              </p:par>
                            </p:childTnLst>
                          </p:cTn>
                        </p:par>
                        <p:par>
                          <p:cTn id="10" fill="hold">
                            <p:stCondLst>
                              <p:cond delay="2500"/>
                            </p:stCondLst>
                            <p:childTnLst>
                              <p:par>
                                <p:cTn id="11" presetID="42" presetClass="entr" presetSubtype="0" fill="hold" grpId="0" nodeType="after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anim calcmode="lin" valueType="num">
                                      <p:cBhvr>
                                        <p:cTn id="14" dur="2000" fill="hold"/>
                                        <p:tgtEl>
                                          <p:spTgt spid="5"/>
                                        </p:tgtEl>
                                        <p:attrNameLst>
                                          <p:attrName>ppt_x</p:attrName>
                                        </p:attrNameLst>
                                      </p:cBhvr>
                                      <p:tavLst>
                                        <p:tav tm="0">
                                          <p:val>
                                            <p:strVal val="#ppt_x"/>
                                          </p:val>
                                        </p:tav>
                                        <p:tav tm="100000">
                                          <p:val>
                                            <p:strVal val="#ppt_x"/>
                                          </p:val>
                                        </p:tav>
                                      </p:tavLst>
                                    </p:anim>
                                    <p:anim calcmode="lin" valueType="num">
                                      <p:cBhvr>
                                        <p:cTn id="15" dur="2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5000"/>
                            </p:stCondLst>
                            <p:childTnLst>
                              <p:par>
                                <p:cTn id="17" presetID="20" presetClass="entr" presetSubtype="0" fill="hold" nodeType="afterEffect">
                                  <p:stCondLst>
                                    <p:cond delay="500"/>
                                  </p:stCondLst>
                                  <p:childTnLst>
                                    <p:set>
                                      <p:cBhvr>
                                        <p:cTn id="18" dur="1" fill="hold">
                                          <p:stCondLst>
                                            <p:cond delay="0"/>
                                          </p:stCondLst>
                                        </p:cTn>
                                        <p:tgtEl>
                                          <p:spTgt spid="17413"/>
                                        </p:tgtEl>
                                        <p:attrNameLst>
                                          <p:attrName>style.visibility</p:attrName>
                                        </p:attrNameLst>
                                      </p:cBhvr>
                                      <p:to>
                                        <p:strVal val="visible"/>
                                      </p:to>
                                    </p:set>
                                    <p:animEffect transition="in" filter="wedge">
                                      <p:cBhvr>
                                        <p:cTn id="19" dur="2000"/>
                                        <p:tgtEl>
                                          <p:spTgt spid="17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152400" y="990600"/>
            <a:ext cx="8839200" cy="2862322"/>
          </a:xfrm>
          <a:prstGeom prst="rect">
            <a:avLst/>
          </a:prstGeom>
          <a:noFill/>
          <a:ln w="9525">
            <a:noFill/>
            <a:miter lim="800000"/>
            <a:headEnd/>
            <a:tailEnd/>
          </a:ln>
        </p:spPr>
        <p:txBody>
          <a:bodyPr>
            <a:spAutoFit/>
          </a:bodyPr>
          <a:lstStyle/>
          <a:p>
            <a:pPr marL="185738" indent="-185738">
              <a:spcBef>
                <a:spcPct val="50000"/>
              </a:spcBef>
              <a:buFontTx/>
              <a:buChar char="•"/>
            </a:pPr>
            <a:r>
              <a:rPr lang="es-ES_tradnl" dirty="0">
                <a:solidFill>
                  <a:srgbClr val="002060"/>
                </a:solidFill>
                <a:latin typeface="Calibri" pitchFamily="34" charset="0"/>
              </a:rPr>
              <a:t>El sentido eclesial del catequista —configurador de su identidad— ha de estar abierto y vinculado tanto a la Iglesia universal </a:t>
            </a:r>
            <a:r>
              <a:rPr lang="es-ES_tradnl" dirty="0" smtClean="0">
                <a:solidFill>
                  <a:srgbClr val="002060"/>
                </a:solidFill>
                <a:latin typeface="Calibri" pitchFamily="34" charset="0"/>
              </a:rPr>
              <a:t>y particular </a:t>
            </a:r>
            <a:r>
              <a:rPr lang="es-ES_tradnl" dirty="0">
                <a:solidFill>
                  <a:srgbClr val="002060"/>
                </a:solidFill>
                <a:latin typeface="Calibri" pitchFamily="34" charset="0"/>
              </a:rPr>
              <a:t>como a la comunidad cristiana inmediata y al grupo </a:t>
            </a:r>
            <a:r>
              <a:rPr lang="es-ES_tradnl" dirty="0" smtClean="0">
                <a:solidFill>
                  <a:srgbClr val="002060"/>
                </a:solidFill>
                <a:latin typeface="Calibri" pitchFamily="34" charset="0"/>
              </a:rPr>
              <a:t>de catequistas </a:t>
            </a:r>
            <a:r>
              <a:rPr lang="es-ES_tradnl" dirty="0">
                <a:solidFill>
                  <a:srgbClr val="002060"/>
                </a:solidFill>
                <a:latin typeface="Calibri" pitchFamily="34" charset="0"/>
              </a:rPr>
              <a:t>con los que actúa.</a:t>
            </a:r>
          </a:p>
          <a:p>
            <a:pPr marL="185738" indent="-185738">
              <a:spcBef>
                <a:spcPct val="50000"/>
              </a:spcBef>
              <a:buFontTx/>
              <a:buChar char="•"/>
            </a:pPr>
            <a:r>
              <a:rPr lang="es-ES_tradnl" dirty="0">
                <a:solidFill>
                  <a:srgbClr val="002060"/>
                </a:solidFill>
                <a:latin typeface="Calibri" pitchFamily="34" charset="0"/>
              </a:rPr>
              <a:t>El catequista ha de cuidar las relaciones y su sentido de pertenencia al grupo de catequistas, que ha de constituir en la comunidad cristiana un verdadero germen de vida eclesial</a:t>
            </a:r>
            <a:r>
              <a:rPr lang="es-ES_tradnl" dirty="0" smtClean="0">
                <a:solidFill>
                  <a:srgbClr val="002060"/>
                </a:solidFill>
                <a:latin typeface="Calibri" pitchFamily="34" charset="0"/>
              </a:rPr>
              <a:t>.</a:t>
            </a:r>
            <a:endParaRPr lang="es-ES_tradnl" dirty="0">
              <a:solidFill>
                <a:srgbClr val="002060"/>
              </a:solidFill>
              <a:latin typeface="Calibri" pitchFamily="34" charset="0"/>
            </a:endParaRPr>
          </a:p>
        </p:txBody>
      </p:sp>
      <p:sp>
        <p:nvSpPr>
          <p:cNvPr id="4" name="3 Rectángulo redondeado"/>
          <p:cNvSpPr/>
          <p:nvPr/>
        </p:nvSpPr>
        <p:spPr>
          <a:xfrm>
            <a:off x="323528" y="332656"/>
            <a:ext cx="8496944"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800" b="1" dirty="0" smtClean="0">
                <a:latin typeface="Calibri" pitchFamily="34" charset="0"/>
              </a:rPr>
              <a:t>Dimensión eclesial de la espiritualidad del catequista</a:t>
            </a:r>
          </a:p>
        </p:txBody>
      </p:sp>
      <p:sp>
        <p:nvSpPr>
          <p:cNvPr id="6" name="5 CuadroTexto"/>
          <p:cNvSpPr txBox="1"/>
          <p:nvPr/>
        </p:nvSpPr>
        <p:spPr>
          <a:xfrm>
            <a:off x="8135888" y="6457890"/>
            <a:ext cx="1008112" cy="400110"/>
          </a:xfrm>
          <a:prstGeom prst="rect">
            <a:avLst/>
          </a:prstGeom>
          <a:noFill/>
        </p:spPr>
        <p:txBody>
          <a:bodyPr wrap="square" rtlCol="0">
            <a:spAutoFit/>
          </a:bodyPr>
          <a:lstStyle/>
          <a:p>
            <a:pPr algn="ctr"/>
            <a:r>
              <a:rPr lang="es-ES" sz="2000" b="1" dirty="0" smtClean="0">
                <a:latin typeface="Calibri" pitchFamily="34" charset="0"/>
                <a:hlinkClick r:id="rId3" action="ppaction://hlinksldjump"/>
              </a:rPr>
              <a:t>Índice</a:t>
            </a:r>
            <a:endParaRPr lang="es-ES" sz="2000" b="1" dirty="0">
              <a:latin typeface="Calibri" pitchFamily="34" charset="0"/>
            </a:endParaRPr>
          </a:p>
        </p:txBody>
      </p:sp>
      <p:sp>
        <p:nvSpPr>
          <p:cNvPr id="7" name="Text Box 2"/>
          <p:cNvSpPr txBox="1">
            <a:spLocks noChangeArrowheads="1"/>
          </p:cNvSpPr>
          <p:nvPr/>
        </p:nvSpPr>
        <p:spPr bwMode="auto">
          <a:xfrm rot="21266558">
            <a:off x="579747" y="4098644"/>
            <a:ext cx="7984504" cy="2130385"/>
          </a:xfrm>
          <a:prstGeom prst="foldedCorner">
            <a:avLst>
              <a:gd name="adj" fmla="val 31868"/>
            </a:avLst>
          </a:prstGeom>
          <a:blipFill>
            <a:blip r:embed="rId4" cstate="print"/>
            <a:tile tx="0" ty="0" sx="100000" sy="100000" flip="none" algn="tl"/>
          </a:blipFill>
          <a:ln>
            <a:headEnd/>
            <a:tailEnd/>
          </a:ln>
        </p:spPr>
        <p:style>
          <a:lnRef idx="1">
            <a:schemeClr val="accent2"/>
          </a:lnRef>
          <a:fillRef idx="2">
            <a:schemeClr val="accent2"/>
          </a:fillRef>
          <a:effectRef idx="1">
            <a:schemeClr val="accent2"/>
          </a:effectRef>
          <a:fontRef idx="minor">
            <a:schemeClr val="dk1"/>
          </a:fontRef>
        </p:style>
        <p:txBody>
          <a:bodyPr wrap="square">
            <a:spAutoFit/>
          </a:bodyPr>
          <a:lstStyle/>
          <a:p>
            <a:pPr>
              <a:spcBef>
                <a:spcPct val="50000"/>
              </a:spcBef>
            </a:pPr>
            <a:r>
              <a:rPr lang="es-ES_tradnl" sz="2200" dirty="0" smtClean="0">
                <a:solidFill>
                  <a:srgbClr val="002060"/>
                </a:solidFill>
                <a:latin typeface="Calibri" pitchFamily="34" charset="0"/>
              </a:rPr>
              <a:t>No </a:t>
            </a:r>
            <a:r>
              <a:rPr lang="es-ES_tradnl" sz="2200" dirty="0">
                <a:solidFill>
                  <a:srgbClr val="002060"/>
                </a:solidFill>
                <a:latin typeface="Calibri" pitchFamily="34" charset="0"/>
              </a:rPr>
              <a:t>pocos catequistas encuentran, de ordinario, en el grupo de catequistas la realidad más profunda de la vida de la Iglesia y de su misión. El testimonio de unión fraterna que dicho grupo manifieste es, por otra parte, un factor decisivo en la tarea catequizadora de </a:t>
            </a:r>
            <a:r>
              <a:rPr lang="es-ES_tradnl" sz="2200" dirty="0" smtClean="0">
                <a:solidFill>
                  <a:srgbClr val="002060"/>
                </a:solidFill>
                <a:latin typeface="Calibri" pitchFamily="34" charset="0"/>
              </a:rPr>
              <a:t>la comunidad.</a:t>
            </a:r>
            <a:endParaRPr lang="es-ES_tradnl" sz="2200" dirty="0">
              <a:solidFill>
                <a:srgbClr val="002060"/>
              </a:solidFill>
              <a:latin typeface="Calibri" pitchFamily="34" charset="0"/>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500"/>
                                  </p:stCondLst>
                                  <p:childTnLst>
                                    <p:set>
                                      <p:cBhvr>
                                        <p:cTn id="6" dur="1" fill="hold">
                                          <p:stCondLst>
                                            <p:cond delay="0"/>
                                          </p:stCondLst>
                                        </p:cTn>
                                        <p:tgtEl>
                                          <p:spTgt spid="18434">
                                            <p:txEl>
                                              <p:pRg st="0" end="0"/>
                                            </p:txEl>
                                          </p:spTgt>
                                        </p:tgtEl>
                                        <p:attrNameLst>
                                          <p:attrName>style.visibility</p:attrName>
                                        </p:attrNameLst>
                                      </p:cBhvr>
                                      <p:to>
                                        <p:strVal val="visible"/>
                                      </p:to>
                                    </p:set>
                                    <p:animEffect transition="in" filter="fade">
                                      <p:cBhvr>
                                        <p:cTn id="7" dur="2000"/>
                                        <p:tgtEl>
                                          <p:spTgt spid="18434">
                                            <p:txEl>
                                              <p:pRg st="0" end="0"/>
                                            </p:txEl>
                                          </p:spTgt>
                                        </p:tgtEl>
                                      </p:cBhvr>
                                    </p:animEffect>
                                    <p:anim calcmode="lin" valueType="num">
                                      <p:cBhvr>
                                        <p:cTn id="8" dur="2000" fill="hold"/>
                                        <p:tgtEl>
                                          <p:spTgt spid="18434">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1843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500"/>
                            </p:stCondLst>
                            <p:childTnLst>
                              <p:par>
                                <p:cTn id="11" presetID="42" presetClass="entr" presetSubtype="0" fill="hold" nodeType="afterEffect">
                                  <p:stCondLst>
                                    <p:cond delay="500"/>
                                  </p:stCondLst>
                                  <p:childTnLst>
                                    <p:set>
                                      <p:cBhvr>
                                        <p:cTn id="12" dur="1" fill="hold">
                                          <p:stCondLst>
                                            <p:cond delay="0"/>
                                          </p:stCondLst>
                                        </p:cTn>
                                        <p:tgtEl>
                                          <p:spTgt spid="18434">
                                            <p:txEl>
                                              <p:pRg st="1" end="1"/>
                                            </p:txEl>
                                          </p:spTgt>
                                        </p:tgtEl>
                                        <p:attrNameLst>
                                          <p:attrName>style.visibility</p:attrName>
                                        </p:attrNameLst>
                                      </p:cBhvr>
                                      <p:to>
                                        <p:strVal val="visible"/>
                                      </p:to>
                                    </p:set>
                                    <p:animEffect transition="in" filter="fade">
                                      <p:cBhvr>
                                        <p:cTn id="13" dur="2000"/>
                                        <p:tgtEl>
                                          <p:spTgt spid="18434">
                                            <p:txEl>
                                              <p:pRg st="1" end="1"/>
                                            </p:txEl>
                                          </p:spTgt>
                                        </p:tgtEl>
                                      </p:cBhvr>
                                    </p:animEffect>
                                    <p:anim calcmode="lin" valueType="num">
                                      <p:cBhvr>
                                        <p:cTn id="14" dur="2000" fill="hold"/>
                                        <p:tgtEl>
                                          <p:spTgt spid="18434">
                                            <p:txEl>
                                              <p:pRg st="1" end="1"/>
                                            </p:txEl>
                                          </p:spTgt>
                                        </p:tgtEl>
                                        <p:attrNameLst>
                                          <p:attrName>ppt_x</p:attrName>
                                        </p:attrNameLst>
                                      </p:cBhvr>
                                      <p:tavLst>
                                        <p:tav tm="0">
                                          <p:val>
                                            <p:strVal val="#ppt_x"/>
                                          </p:val>
                                        </p:tav>
                                        <p:tav tm="100000">
                                          <p:val>
                                            <p:strVal val="#ppt_x"/>
                                          </p:val>
                                        </p:tav>
                                      </p:tavLst>
                                    </p:anim>
                                    <p:anim calcmode="lin" valueType="num">
                                      <p:cBhvr>
                                        <p:cTn id="15" dur="2000" fill="hold"/>
                                        <p:tgtEl>
                                          <p:spTgt spid="18434">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5000"/>
                            </p:stCondLst>
                            <p:childTnLst>
                              <p:par>
                                <p:cTn id="17" presetID="52" presetClass="entr" presetSubtype="0" fill="hold" grpId="0" nodeType="afterEffect">
                                  <p:stCondLst>
                                    <p:cond delay="1000"/>
                                  </p:stCondLst>
                                  <p:childTnLst>
                                    <p:set>
                                      <p:cBhvr>
                                        <p:cTn id="18" dur="1" fill="hold">
                                          <p:stCondLst>
                                            <p:cond delay="0"/>
                                          </p:stCondLst>
                                        </p:cTn>
                                        <p:tgtEl>
                                          <p:spTgt spid="7"/>
                                        </p:tgtEl>
                                        <p:attrNameLst>
                                          <p:attrName>style.visibility</p:attrName>
                                        </p:attrNameLst>
                                      </p:cBhvr>
                                      <p:to>
                                        <p:strVal val="visible"/>
                                      </p:to>
                                    </p:set>
                                    <p:animScale>
                                      <p:cBhvr>
                                        <p:cTn id="19" dur="2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2000" decel="50000" fill="hold">
                                          <p:stCondLst>
                                            <p:cond delay="0"/>
                                          </p:stCondLst>
                                        </p:cTn>
                                        <p:tgtEl>
                                          <p:spTgt spid="7"/>
                                        </p:tgtEl>
                                        <p:attrNameLst>
                                          <p:attrName>ppt_x</p:attrName>
                                          <p:attrName>ppt_y</p:attrName>
                                        </p:attrNameLst>
                                      </p:cBhvr>
                                    </p:animMotion>
                                    <p:animEffect transition="in" filter="fade">
                                      <p:cBhvr>
                                        <p:cTn id="2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152400" y="1120676"/>
            <a:ext cx="8839200" cy="3416320"/>
          </a:xfrm>
          <a:prstGeom prst="rect">
            <a:avLst/>
          </a:prstGeom>
          <a:noFill/>
          <a:ln w="9525">
            <a:noFill/>
            <a:miter lim="800000"/>
            <a:headEnd/>
            <a:tailEnd/>
          </a:ln>
        </p:spPr>
        <p:txBody>
          <a:bodyPr>
            <a:spAutoFit/>
          </a:bodyPr>
          <a:lstStyle/>
          <a:p>
            <a:pPr marL="185738" indent="-185738">
              <a:spcBef>
                <a:spcPct val="50000"/>
              </a:spcBef>
              <a:buFontTx/>
              <a:buChar char="•"/>
            </a:pPr>
            <a:r>
              <a:rPr lang="es-ES_tradnl" dirty="0" smtClean="0">
                <a:solidFill>
                  <a:srgbClr val="002060"/>
                </a:solidFill>
                <a:latin typeface="Calibri" pitchFamily="34" charset="0"/>
              </a:rPr>
              <a:t>El </a:t>
            </a:r>
            <a:r>
              <a:rPr lang="es-ES_tradnl" dirty="0">
                <a:solidFill>
                  <a:srgbClr val="002060"/>
                </a:solidFill>
                <a:latin typeface="Calibri" pitchFamily="34" charset="0"/>
              </a:rPr>
              <a:t>catequista ha de contar y prestar atención a las otras realidades educativas que colaboran y ayudan en el proceso de fe de </a:t>
            </a:r>
            <a:r>
              <a:rPr lang="es-ES_tradnl" dirty="0" smtClean="0">
                <a:solidFill>
                  <a:srgbClr val="002060"/>
                </a:solidFill>
                <a:latin typeface="Calibri" pitchFamily="34" charset="0"/>
              </a:rPr>
              <a:t>los catecúmenos </a:t>
            </a:r>
            <a:r>
              <a:rPr lang="es-ES_tradnl" dirty="0">
                <a:solidFill>
                  <a:srgbClr val="002060"/>
                </a:solidFill>
                <a:latin typeface="Calibri" pitchFamily="34" charset="0"/>
              </a:rPr>
              <a:t>y </a:t>
            </a:r>
            <a:r>
              <a:rPr lang="es-ES_tradnl" dirty="0" err="1">
                <a:solidFill>
                  <a:srgbClr val="002060"/>
                </a:solidFill>
                <a:latin typeface="Calibri" pitchFamily="34" charset="0"/>
              </a:rPr>
              <a:t>catequizandos</a:t>
            </a:r>
            <a:r>
              <a:rPr lang="es-ES_tradnl" dirty="0">
                <a:solidFill>
                  <a:srgbClr val="002060"/>
                </a:solidFill>
                <a:latin typeface="Calibri" pitchFamily="34" charset="0"/>
              </a:rPr>
              <a:t>: la familia, la escuela, </a:t>
            </a:r>
            <a:r>
              <a:rPr lang="es-ES_tradnl" dirty="0" smtClean="0">
                <a:solidFill>
                  <a:srgbClr val="002060"/>
                </a:solidFill>
                <a:latin typeface="Calibri" pitchFamily="34" charset="0"/>
              </a:rPr>
              <a:t>las asociaciones </a:t>
            </a:r>
            <a:r>
              <a:rPr lang="es-ES_tradnl" dirty="0">
                <a:solidFill>
                  <a:srgbClr val="002060"/>
                </a:solidFill>
                <a:latin typeface="Calibri" pitchFamily="34" charset="0"/>
              </a:rPr>
              <a:t>y movimientos eclesiales, etc. </a:t>
            </a:r>
            <a:endParaRPr lang="es-ES_tradnl" dirty="0" smtClean="0">
              <a:solidFill>
                <a:srgbClr val="002060"/>
              </a:solidFill>
              <a:latin typeface="Calibri" pitchFamily="34" charset="0"/>
            </a:endParaRPr>
          </a:p>
          <a:p>
            <a:pPr marL="177800">
              <a:spcBef>
                <a:spcPts val="0"/>
              </a:spcBef>
            </a:pPr>
            <a:r>
              <a:rPr lang="es-ES_tradnl" dirty="0" smtClean="0">
                <a:solidFill>
                  <a:srgbClr val="002060"/>
                </a:solidFill>
                <a:latin typeface="Calibri" pitchFamily="34" charset="0"/>
              </a:rPr>
              <a:t>Esto </a:t>
            </a:r>
            <a:r>
              <a:rPr lang="es-ES_tradnl" dirty="0">
                <a:solidFill>
                  <a:srgbClr val="002060"/>
                </a:solidFill>
                <a:latin typeface="Calibri" pitchFamily="34" charset="0"/>
              </a:rPr>
              <a:t>le llevará </a:t>
            </a:r>
            <a:r>
              <a:rPr lang="es-ES_tradnl" dirty="0" smtClean="0">
                <a:solidFill>
                  <a:srgbClr val="002060"/>
                </a:solidFill>
                <a:latin typeface="Calibri" pitchFamily="34" charset="0"/>
              </a:rPr>
              <a:t>a relacionarse </a:t>
            </a:r>
          </a:p>
          <a:p>
            <a:pPr marL="177800">
              <a:spcBef>
                <a:spcPts val="0"/>
              </a:spcBef>
            </a:pPr>
            <a:r>
              <a:rPr lang="es-ES_tradnl" dirty="0" smtClean="0">
                <a:solidFill>
                  <a:srgbClr val="002060"/>
                </a:solidFill>
                <a:latin typeface="Calibri" pitchFamily="34" charset="0"/>
              </a:rPr>
              <a:t>con esos </a:t>
            </a:r>
            <a:r>
              <a:rPr lang="es-ES_tradnl" dirty="0">
                <a:solidFill>
                  <a:srgbClr val="002060"/>
                </a:solidFill>
                <a:latin typeface="Calibri" pitchFamily="34" charset="0"/>
              </a:rPr>
              <a:t>educadores: </a:t>
            </a:r>
            <a:r>
              <a:rPr lang="es-ES_tradnl" dirty="0" smtClean="0">
                <a:solidFill>
                  <a:srgbClr val="002060"/>
                </a:solidFill>
                <a:latin typeface="Calibri" pitchFamily="34" charset="0"/>
              </a:rPr>
              <a:t>padres</a:t>
            </a:r>
            <a:r>
              <a:rPr lang="es-ES_tradnl" dirty="0">
                <a:solidFill>
                  <a:srgbClr val="002060"/>
                </a:solidFill>
                <a:latin typeface="Calibri" pitchFamily="34" charset="0"/>
              </a:rPr>
              <a:t>, </a:t>
            </a:r>
            <a:endParaRPr lang="es-ES_tradnl" dirty="0" smtClean="0">
              <a:solidFill>
                <a:srgbClr val="002060"/>
              </a:solidFill>
              <a:latin typeface="Calibri" pitchFamily="34" charset="0"/>
            </a:endParaRPr>
          </a:p>
          <a:p>
            <a:pPr marL="177800">
              <a:spcBef>
                <a:spcPts val="0"/>
              </a:spcBef>
            </a:pPr>
            <a:r>
              <a:rPr lang="es-ES_tradnl" dirty="0" smtClean="0">
                <a:solidFill>
                  <a:srgbClr val="002060"/>
                </a:solidFill>
                <a:latin typeface="Calibri" pitchFamily="34" charset="0"/>
              </a:rPr>
              <a:t>maestros</a:t>
            </a:r>
            <a:r>
              <a:rPr lang="es-ES_tradnl" dirty="0">
                <a:solidFill>
                  <a:srgbClr val="002060"/>
                </a:solidFill>
                <a:latin typeface="Calibri" pitchFamily="34" charset="0"/>
              </a:rPr>
              <a:t>, profesores </a:t>
            </a:r>
            <a:endParaRPr lang="es-ES_tradnl" dirty="0" smtClean="0">
              <a:solidFill>
                <a:srgbClr val="002060"/>
              </a:solidFill>
              <a:latin typeface="Calibri" pitchFamily="34" charset="0"/>
            </a:endParaRPr>
          </a:p>
          <a:p>
            <a:pPr marL="177800" lvl="1">
              <a:spcBef>
                <a:spcPts val="0"/>
              </a:spcBef>
            </a:pPr>
            <a:r>
              <a:rPr lang="es-ES_tradnl" dirty="0" smtClean="0">
                <a:solidFill>
                  <a:srgbClr val="002060"/>
                </a:solidFill>
                <a:latin typeface="Calibri" pitchFamily="34" charset="0"/>
              </a:rPr>
              <a:t>de </a:t>
            </a:r>
            <a:r>
              <a:rPr lang="es-ES_tradnl" dirty="0">
                <a:solidFill>
                  <a:srgbClr val="002060"/>
                </a:solidFill>
                <a:latin typeface="Calibri" pitchFamily="34" charset="0"/>
              </a:rPr>
              <a:t>religión </a:t>
            </a:r>
            <a:r>
              <a:rPr lang="es-ES_tradnl" dirty="0" smtClean="0">
                <a:solidFill>
                  <a:srgbClr val="002060"/>
                </a:solidFill>
                <a:latin typeface="Calibri" pitchFamily="34" charset="0"/>
              </a:rPr>
              <a:t>y </a:t>
            </a:r>
            <a:r>
              <a:rPr lang="es-ES_tradnl" dirty="0">
                <a:solidFill>
                  <a:srgbClr val="002060"/>
                </a:solidFill>
                <a:latin typeface="Calibri" pitchFamily="34" charset="0"/>
              </a:rPr>
              <a:t>responsables </a:t>
            </a:r>
            <a:endParaRPr lang="es-ES_tradnl" dirty="0" smtClean="0">
              <a:solidFill>
                <a:srgbClr val="002060"/>
              </a:solidFill>
              <a:latin typeface="Calibri" pitchFamily="34" charset="0"/>
            </a:endParaRPr>
          </a:p>
          <a:p>
            <a:pPr marL="177800" lvl="1">
              <a:spcBef>
                <a:spcPts val="0"/>
              </a:spcBef>
            </a:pPr>
            <a:r>
              <a:rPr lang="es-ES_tradnl" dirty="0" smtClean="0">
                <a:solidFill>
                  <a:srgbClr val="002060"/>
                </a:solidFill>
                <a:latin typeface="Calibri" pitchFamily="34" charset="0"/>
              </a:rPr>
              <a:t>de </a:t>
            </a:r>
            <a:r>
              <a:rPr lang="es-ES_tradnl" dirty="0">
                <a:solidFill>
                  <a:srgbClr val="002060"/>
                </a:solidFill>
                <a:latin typeface="Calibri" pitchFamily="34" charset="0"/>
              </a:rPr>
              <a:t>movimientos</a:t>
            </a:r>
            <a:r>
              <a:rPr lang="es-ES_tradnl" dirty="0" smtClean="0">
                <a:solidFill>
                  <a:srgbClr val="002060"/>
                </a:solidFill>
                <a:latin typeface="Calibri" pitchFamily="34" charset="0"/>
              </a:rPr>
              <a:t>.</a:t>
            </a:r>
            <a:endParaRPr lang="es-ES_tradnl" dirty="0">
              <a:solidFill>
                <a:srgbClr val="002060"/>
              </a:solidFill>
              <a:latin typeface="Calibri" pitchFamily="34" charset="0"/>
            </a:endParaRPr>
          </a:p>
        </p:txBody>
      </p:sp>
      <p:sp>
        <p:nvSpPr>
          <p:cNvPr id="4" name="3 Rectángulo redondeado"/>
          <p:cNvSpPr/>
          <p:nvPr/>
        </p:nvSpPr>
        <p:spPr>
          <a:xfrm>
            <a:off x="323528" y="332656"/>
            <a:ext cx="8496944"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800" b="1" dirty="0" smtClean="0">
                <a:latin typeface="Calibri" pitchFamily="34" charset="0"/>
              </a:rPr>
              <a:t>Dimensión eclesial de la espiritualidad del catequista</a:t>
            </a:r>
          </a:p>
        </p:txBody>
      </p:sp>
      <p:pic>
        <p:nvPicPr>
          <p:cNvPr id="43010" name="Picture 2" descr="http://blogs.elcomercio.pe/blogdebecas/educadores.jpg"/>
          <p:cNvPicPr>
            <a:picLocks noChangeAspect="1" noChangeArrowheads="1"/>
          </p:cNvPicPr>
          <p:nvPr/>
        </p:nvPicPr>
        <p:blipFill>
          <a:blip r:embed="rId2" cstate="print"/>
          <a:srcRect/>
          <a:stretch>
            <a:fillRect/>
          </a:stretch>
        </p:blipFill>
        <p:spPr bwMode="auto">
          <a:xfrm>
            <a:off x="3851920" y="2780928"/>
            <a:ext cx="5148063" cy="386104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6" name="5 CuadroTexto"/>
          <p:cNvSpPr txBox="1"/>
          <p:nvPr/>
        </p:nvSpPr>
        <p:spPr>
          <a:xfrm>
            <a:off x="8135888" y="6457890"/>
            <a:ext cx="1008112" cy="400110"/>
          </a:xfrm>
          <a:prstGeom prst="rect">
            <a:avLst/>
          </a:prstGeom>
          <a:noFill/>
        </p:spPr>
        <p:txBody>
          <a:bodyPr wrap="square" rtlCol="0">
            <a:spAutoFit/>
          </a:bodyPr>
          <a:lstStyle/>
          <a:p>
            <a:pPr algn="ctr"/>
            <a:r>
              <a:rPr lang="es-ES" sz="2000" b="1" dirty="0" smtClean="0">
                <a:latin typeface="Calibri" pitchFamily="34" charset="0"/>
                <a:hlinkClick r:id="rId3" action="ppaction://hlinksldjump"/>
              </a:rPr>
              <a:t>Índice</a:t>
            </a:r>
            <a:endParaRPr lang="es-ES" sz="2000" b="1" dirty="0">
              <a:latin typeface="Calibri" pitchFamily="34" charset="0"/>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2000"/>
                                        <p:tgtEl>
                                          <p:spTgt spid="18434"/>
                                        </p:tgtEl>
                                      </p:cBhvr>
                                    </p:animEffect>
                                    <p:anim calcmode="lin" valueType="num">
                                      <p:cBhvr>
                                        <p:cTn id="8" dur="2000" fill="hold"/>
                                        <p:tgtEl>
                                          <p:spTgt spid="18434"/>
                                        </p:tgtEl>
                                        <p:attrNameLst>
                                          <p:attrName>ppt_x</p:attrName>
                                        </p:attrNameLst>
                                      </p:cBhvr>
                                      <p:tavLst>
                                        <p:tav tm="0">
                                          <p:val>
                                            <p:strVal val="#ppt_x"/>
                                          </p:val>
                                        </p:tav>
                                        <p:tav tm="100000">
                                          <p:val>
                                            <p:strVal val="#ppt_x"/>
                                          </p:val>
                                        </p:tav>
                                      </p:tavLst>
                                    </p:anim>
                                    <p:anim calcmode="lin" valueType="num">
                                      <p:cBhvr>
                                        <p:cTn id="9" dur="2000" fill="hold"/>
                                        <p:tgtEl>
                                          <p:spTgt spid="18434"/>
                                        </p:tgtEl>
                                        <p:attrNameLst>
                                          <p:attrName>ppt_y</p:attrName>
                                        </p:attrNameLst>
                                      </p:cBhvr>
                                      <p:tavLst>
                                        <p:tav tm="0">
                                          <p:val>
                                            <p:strVal val="#ppt_y+.1"/>
                                          </p:val>
                                        </p:tav>
                                        <p:tav tm="100000">
                                          <p:val>
                                            <p:strVal val="#ppt_y"/>
                                          </p:val>
                                        </p:tav>
                                      </p:tavLst>
                                    </p:anim>
                                  </p:childTnLst>
                                </p:cTn>
                              </p:par>
                            </p:childTnLst>
                          </p:cTn>
                        </p:par>
                        <p:par>
                          <p:cTn id="10" fill="hold">
                            <p:stCondLst>
                              <p:cond delay="2500"/>
                            </p:stCondLst>
                            <p:childTnLst>
                              <p:par>
                                <p:cTn id="11" presetID="19" presetClass="entr" presetSubtype="10" fill="hold" nodeType="afterEffect">
                                  <p:stCondLst>
                                    <p:cond delay="0"/>
                                  </p:stCondLst>
                                  <p:childTnLst>
                                    <p:set>
                                      <p:cBhvr>
                                        <p:cTn id="12" dur="1" fill="hold">
                                          <p:stCondLst>
                                            <p:cond delay="0"/>
                                          </p:stCondLst>
                                        </p:cTn>
                                        <p:tgtEl>
                                          <p:spTgt spid="43010"/>
                                        </p:tgtEl>
                                        <p:attrNameLst>
                                          <p:attrName>style.visibility</p:attrName>
                                        </p:attrNameLst>
                                      </p:cBhvr>
                                      <p:to>
                                        <p:strVal val="visible"/>
                                      </p:to>
                                    </p:set>
                                    <p:anim calcmode="lin" valueType="num">
                                      <p:cBhvr>
                                        <p:cTn id="13" dur="5000" fill="hold"/>
                                        <p:tgtEl>
                                          <p:spTgt spid="43010"/>
                                        </p:tgtEl>
                                        <p:attrNameLst>
                                          <p:attrName>ppt_w</p:attrName>
                                        </p:attrNameLst>
                                      </p:cBhvr>
                                      <p:tavLst>
                                        <p:tav tm="0" fmla="#ppt_w*sin(2.5*pi*$)">
                                          <p:val>
                                            <p:fltVal val="0"/>
                                          </p:val>
                                        </p:tav>
                                        <p:tav tm="100000">
                                          <p:val>
                                            <p:fltVal val="1"/>
                                          </p:val>
                                        </p:tav>
                                      </p:tavLst>
                                    </p:anim>
                                    <p:anim calcmode="lin" valueType="num">
                                      <p:cBhvr>
                                        <p:cTn id="14" dur="5000" fill="hold"/>
                                        <p:tgtEl>
                                          <p:spTgt spid="430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4211960" y="1052736"/>
            <a:ext cx="4752528" cy="5632311"/>
          </a:xfrm>
          <a:prstGeom prst="rect">
            <a:avLst/>
          </a:prstGeom>
          <a:noFill/>
          <a:ln w="9525">
            <a:noFill/>
            <a:miter lim="800000"/>
            <a:headEnd/>
            <a:tailEnd/>
          </a:ln>
        </p:spPr>
        <p:txBody>
          <a:bodyPr wrap="square">
            <a:spAutoFit/>
          </a:bodyPr>
          <a:lstStyle/>
          <a:p>
            <a:pPr marL="185738" indent="-185738">
              <a:spcBef>
                <a:spcPct val="50000"/>
              </a:spcBef>
              <a:buFontTx/>
              <a:buChar char="•"/>
            </a:pPr>
            <a:r>
              <a:rPr lang="es-ES_tradnl" dirty="0" smtClean="0">
                <a:solidFill>
                  <a:srgbClr val="002060"/>
                </a:solidFill>
                <a:latin typeface="Calibri" pitchFamily="34" charset="0"/>
              </a:rPr>
              <a:t>El </a:t>
            </a:r>
            <a:r>
              <a:rPr lang="es-ES_tradnl" dirty="0">
                <a:solidFill>
                  <a:srgbClr val="002060"/>
                </a:solidFill>
                <a:latin typeface="Calibri" pitchFamily="34" charset="0"/>
              </a:rPr>
              <a:t>catequista ha de educar también la relación concreta que se va estableciendo entre las personas de su grupo y propiciar así </a:t>
            </a:r>
            <a:r>
              <a:rPr lang="es-ES_tradnl" dirty="0" smtClean="0">
                <a:solidFill>
                  <a:srgbClr val="002060"/>
                </a:solidFill>
                <a:latin typeface="Calibri" pitchFamily="34" charset="0"/>
              </a:rPr>
              <a:t>la vivencia </a:t>
            </a:r>
            <a:r>
              <a:rPr lang="es-ES_tradnl" dirty="0">
                <a:solidFill>
                  <a:srgbClr val="002060"/>
                </a:solidFill>
                <a:latin typeface="Calibri" pitchFamily="34" charset="0"/>
              </a:rPr>
              <a:t>comunitaria y eclesial del grupo catequético. Su función como catequista es facilitar que esa vivencia comunitaria vaya creciendo y madurando, movida por ese motor </a:t>
            </a:r>
            <a:r>
              <a:rPr lang="es-ES_tradnl" dirty="0" err="1">
                <a:solidFill>
                  <a:srgbClr val="002060"/>
                </a:solidFill>
                <a:latin typeface="Calibri" pitchFamily="34" charset="0"/>
              </a:rPr>
              <a:t>vitalizador</a:t>
            </a:r>
            <a:r>
              <a:rPr lang="es-ES_tradnl" dirty="0">
                <a:solidFill>
                  <a:srgbClr val="002060"/>
                </a:solidFill>
                <a:latin typeface="Calibri" pitchFamily="34" charset="0"/>
              </a:rPr>
              <a:t> que es </a:t>
            </a:r>
            <a:r>
              <a:rPr lang="es-ES_tradnl" i="1" dirty="0" smtClean="0">
                <a:solidFill>
                  <a:srgbClr val="002060"/>
                </a:solidFill>
                <a:latin typeface="Calibri" pitchFamily="34" charset="0"/>
              </a:rPr>
              <a:t>el amor </a:t>
            </a:r>
            <a:r>
              <a:rPr lang="es-ES_tradnl" i="1" dirty="0">
                <a:solidFill>
                  <a:srgbClr val="002060"/>
                </a:solidFill>
                <a:latin typeface="Calibri" pitchFamily="34" charset="0"/>
              </a:rPr>
              <a:t>fraterno</a:t>
            </a:r>
            <a:r>
              <a:rPr lang="es-ES_tradnl" dirty="0">
                <a:solidFill>
                  <a:srgbClr val="002060"/>
                </a:solidFill>
                <a:latin typeface="Calibri" pitchFamily="34" charset="0"/>
              </a:rPr>
              <a:t>, desde donde habrá que superar las tensiones y dificultades que puedan surgir en las relaciones entre los miembros del grupo.</a:t>
            </a:r>
            <a:endParaRPr lang="es-ES" dirty="0">
              <a:solidFill>
                <a:srgbClr val="002060"/>
              </a:solidFill>
              <a:latin typeface="Calibri" pitchFamily="34" charset="0"/>
            </a:endParaRPr>
          </a:p>
        </p:txBody>
      </p:sp>
      <p:sp>
        <p:nvSpPr>
          <p:cNvPr id="4" name="3 Rectángulo redondeado"/>
          <p:cNvSpPr/>
          <p:nvPr/>
        </p:nvSpPr>
        <p:spPr>
          <a:xfrm>
            <a:off x="323528" y="332656"/>
            <a:ext cx="8496944"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800" b="1" dirty="0" smtClean="0">
                <a:latin typeface="Calibri" pitchFamily="34" charset="0"/>
              </a:rPr>
              <a:t>Dimensión eclesial de la espiritualidad del catequista</a:t>
            </a:r>
          </a:p>
        </p:txBody>
      </p:sp>
      <p:pic>
        <p:nvPicPr>
          <p:cNvPr id="5" name="Picture 5" descr="http://farm4.static.flickr.com/3386/3449948610_39930d2fee.jpg"/>
          <p:cNvPicPr>
            <a:picLocks noChangeAspect="1" noChangeArrowheads="1"/>
          </p:cNvPicPr>
          <p:nvPr/>
        </p:nvPicPr>
        <p:blipFill>
          <a:blip r:embed="rId2" cstate="print"/>
          <a:srcRect/>
          <a:stretch>
            <a:fillRect/>
          </a:stretch>
        </p:blipFill>
        <p:spPr bwMode="auto">
          <a:xfrm>
            <a:off x="251520" y="1700808"/>
            <a:ext cx="3826396" cy="285449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7" name="6 CuadroTexto"/>
          <p:cNvSpPr txBox="1"/>
          <p:nvPr/>
        </p:nvSpPr>
        <p:spPr>
          <a:xfrm>
            <a:off x="8135888" y="6457890"/>
            <a:ext cx="1008112" cy="400110"/>
          </a:xfrm>
          <a:prstGeom prst="rect">
            <a:avLst/>
          </a:prstGeom>
          <a:noFill/>
        </p:spPr>
        <p:txBody>
          <a:bodyPr wrap="square" rtlCol="0">
            <a:spAutoFit/>
          </a:bodyPr>
          <a:lstStyle/>
          <a:p>
            <a:pPr algn="ctr"/>
            <a:r>
              <a:rPr lang="es-ES" sz="2000" b="1" dirty="0" smtClean="0">
                <a:latin typeface="Calibri" pitchFamily="34" charset="0"/>
                <a:hlinkClick r:id="rId3" action="ppaction://hlinksldjump"/>
              </a:rPr>
              <a:t>Índice</a:t>
            </a:r>
            <a:endParaRPr lang="es-ES" sz="2000" b="1" dirty="0">
              <a:latin typeface="Calibri" pitchFamily="34" charset="0"/>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500"/>
                                  </p:stCondLst>
                                  <p:childTnLst>
                                    <p:set>
                                      <p:cBhvr>
                                        <p:cTn id="6" dur="1" fill="hold">
                                          <p:stCondLst>
                                            <p:cond delay="0"/>
                                          </p:stCondLst>
                                        </p:cTn>
                                        <p:tgtEl>
                                          <p:spTgt spid="18434">
                                            <p:txEl>
                                              <p:pRg st="0" end="0"/>
                                            </p:txEl>
                                          </p:spTgt>
                                        </p:tgtEl>
                                        <p:attrNameLst>
                                          <p:attrName>style.visibility</p:attrName>
                                        </p:attrNameLst>
                                      </p:cBhvr>
                                      <p:to>
                                        <p:strVal val="visible"/>
                                      </p:to>
                                    </p:set>
                                    <p:animEffect transition="in" filter="fade">
                                      <p:cBhvr>
                                        <p:cTn id="7" dur="2000"/>
                                        <p:tgtEl>
                                          <p:spTgt spid="18434">
                                            <p:txEl>
                                              <p:pRg st="0" end="0"/>
                                            </p:txEl>
                                          </p:spTgt>
                                        </p:tgtEl>
                                      </p:cBhvr>
                                    </p:animEffect>
                                    <p:anim calcmode="lin" valueType="num">
                                      <p:cBhvr>
                                        <p:cTn id="8" dur="2000" fill="hold"/>
                                        <p:tgtEl>
                                          <p:spTgt spid="18434">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18434">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5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323528" y="1484784"/>
            <a:ext cx="7315200" cy="3387923"/>
          </a:xfrm>
          <a:prstGeom prst="snipRoundRect">
            <a:avLst/>
          </a:prstGeom>
          <a:ln>
            <a:headEnd/>
            <a:tailEnd/>
          </a:ln>
        </p:spPr>
        <p:style>
          <a:lnRef idx="1">
            <a:schemeClr val="accent1"/>
          </a:lnRef>
          <a:fillRef idx="2">
            <a:schemeClr val="accent1"/>
          </a:fillRef>
          <a:effectRef idx="1">
            <a:schemeClr val="accent1"/>
          </a:effectRef>
          <a:fontRef idx="minor">
            <a:schemeClr val="dk1"/>
          </a:fontRef>
        </p:style>
        <p:txBody>
          <a:bodyPr>
            <a:spAutoFit/>
          </a:bodyPr>
          <a:lstStyle/>
          <a:p>
            <a:pPr>
              <a:spcBef>
                <a:spcPct val="50000"/>
              </a:spcBef>
            </a:pPr>
            <a:r>
              <a:rPr lang="es-ES" dirty="0">
                <a:solidFill>
                  <a:srgbClr val="002060"/>
                </a:solidFill>
                <a:latin typeface="Calibri" pitchFamily="34" charset="0"/>
              </a:rPr>
              <a:t>«Tácitamente o a grandes gritos, pero siempre con fuerza, nos preguntan: ¿Creéis verdaderamente en lo que anunciáis? ¿Vivís lo que creéis ¿Predicáis verdaderamente lo que vivís? Hoy más que nunca </a:t>
            </a:r>
            <a:r>
              <a:rPr lang="es-ES" dirty="0" smtClean="0">
                <a:solidFill>
                  <a:srgbClr val="002060"/>
                </a:solidFill>
                <a:latin typeface="Calibri" pitchFamily="34" charset="0"/>
              </a:rPr>
              <a:t>el testimonio </a:t>
            </a:r>
            <a:r>
              <a:rPr lang="es-ES" dirty="0">
                <a:solidFill>
                  <a:srgbClr val="002060"/>
                </a:solidFill>
                <a:latin typeface="Calibri" pitchFamily="34" charset="0"/>
              </a:rPr>
              <a:t>de la vida se ha convertido en una condición esencial con vistas a una eficacia real </a:t>
            </a:r>
            <a:r>
              <a:rPr lang="es-ES" dirty="0" smtClean="0">
                <a:solidFill>
                  <a:srgbClr val="002060"/>
                </a:solidFill>
                <a:latin typeface="Calibri" pitchFamily="34" charset="0"/>
              </a:rPr>
              <a:t>de la evangelización</a:t>
            </a:r>
            <a:r>
              <a:rPr lang="es-ES" dirty="0">
                <a:solidFill>
                  <a:srgbClr val="002060"/>
                </a:solidFill>
                <a:latin typeface="Calibri" pitchFamily="34" charset="0"/>
              </a:rPr>
              <a:t>» </a:t>
            </a:r>
            <a:endParaRPr lang="es-ES" dirty="0" smtClean="0">
              <a:solidFill>
                <a:srgbClr val="002060"/>
              </a:solidFill>
              <a:latin typeface="Calibri" pitchFamily="34" charset="0"/>
            </a:endParaRPr>
          </a:p>
          <a:p>
            <a:pPr>
              <a:spcBef>
                <a:spcPct val="50000"/>
              </a:spcBef>
            </a:pPr>
            <a:r>
              <a:rPr lang="es-ES" dirty="0" smtClean="0">
                <a:solidFill>
                  <a:srgbClr val="002060"/>
                </a:solidFill>
                <a:latin typeface="Calibri" pitchFamily="34" charset="0"/>
              </a:rPr>
              <a:t>(</a:t>
            </a:r>
            <a:r>
              <a:rPr lang="es-ES" dirty="0">
                <a:solidFill>
                  <a:srgbClr val="002060"/>
                </a:solidFill>
                <a:latin typeface="Calibri" pitchFamily="34" charset="0"/>
              </a:rPr>
              <a:t>Pablo VI, </a:t>
            </a:r>
            <a:r>
              <a:rPr lang="es-ES" i="1" dirty="0" err="1">
                <a:solidFill>
                  <a:srgbClr val="002060"/>
                </a:solidFill>
                <a:latin typeface="Calibri" pitchFamily="34" charset="0"/>
              </a:rPr>
              <a:t>Evangelii</a:t>
            </a:r>
            <a:r>
              <a:rPr lang="es-ES" i="1" dirty="0">
                <a:solidFill>
                  <a:srgbClr val="002060"/>
                </a:solidFill>
                <a:latin typeface="Calibri" pitchFamily="34" charset="0"/>
              </a:rPr>
              <a:t> </a:t>
            </a:r>
            <a:r>
              <a:rPr lang="es-ES" i="1" dirty="0" err="1">
                <a:solidFill>
                  <a:srgbClr val="002060"/>
                </a:solidFill>
                <a:latin typeface="Calibri" pitchFamily="34" charset="0"/>
              </a:rPr>
              <a:t>nuntiandi</a:t>
            </a:r>
            <a:r>
              <a:rPr lang="es-ES" dirty="0">
                <a:solidFill>
                  <a:srgbClr val="002060"/>
                </a:solidFill>
                <a:latin typeface="Calibri" pitchFamily="34" charset="0"/>
              </a:rPr>
              <a:t>, 76)</a:t>
            </a:r>
          </a:p>
        </p:txBody>
      </p:sp>
      <p:sp>
        <p:nvSpPr>
          <p:cNvPr id="6" name="5 Rectángulo redondeado"/>
          <p:cNvSpPr/>
          <p:nvPr/>
        </p:nvSpPr>
        <p:spPr>
          <a:xfrm>
            <a:off x="323528" y="332656"/>
            <a:ext cx="8496944"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800" b="1" dirty="0" smtClean="0">
                <a:latin typeface="Calibri" pitchFamily="34" charset="0"/>
              </a:rPr>
              <a:t>Introducción</a:t>
            </a:r>
            <a:endParaRPr lang="es-ES" sz="2800" b="1" dirty="0">
              <a:latin typeface="Calibri" pitchFamily="34" charset="0"/>
            </a:endParaRPr>
          </a:p>
        </p:txBody>
      </p:sp>
      <p:pic>
        <p:nvPicPr>
          <p:cNvPr id="35842" name="Picture 2" descr="C:\Documents and Settings\Goyo\Mis documentos\Mis imágenes\Fotos para la presentación catecumenado bautismal\vela 2.jpg"/>
          <p:cNvPicPr>
            <a:picLocks noChangeAspect="1" noChangeArrowheads="1"/>
          </p:cNvPicPr>
          <p:nvPr/>
        </p:nvPicPr>
        <p:blipFill>
          <a:blip r:embed="rId2" cstate="print">
            <a:clrChange>
              <a:clrFrom>
                <a:srgbClr val="020100"/>
              </a:clrFrom>
              <a:clrTo>
                <a:srgbClr val="020100">
                  <a:alpha val="0"/>
                </a:srgbClr>
              </a:clrTo>
            </a:clrChange>
          </a:blip>
          <a:srcRect/>
          <a:stretch>
            <a:fillRect/>
          </a:stretch>
        </p:blipFill>
        <p:spPr bwMode="auto">
          <a:xfrm>
            <a:off x="5471592" y="3933056"/>
            <a:ext cx="3672408" cy="2754306"/>
          </a:xfrm>
          <a:prstGeom prst="rect">
            <a:avLst/>
          </a:prstGeom>
          <a:noFill/>
        </p:spPr>
      </p:pic>
      <p:sp>
        <p:nvSpPr>
          <p:cNvPr id="5" name="4 CuadroTexto"/>
          <p:cNvSpPr txBox="1"/>
          <p:nvPr/>
        </p:nvSpPr>
        <p:spPr>
          <a:xfrm>
            <a:off x="8135888" y="6457890"/>
            <a:ext cx="1008112" cy="400110"/>
          </a:xfrm>
          <a:prstGeom prst="rect">
            <a:avLst/>
          </a:prstGeom>
          <a:noFill/>
        </p:spPr>
        <p:txBody>
          <a:bodyPr wrap="square" rtlCol="0">
            <a:spAutoFit/>
          </a:bodyPr>
          <a:lstStyle/>
          <a:p>
            <a:pPr algn="ctr"/>
            <a:r>
              <a:rPr lang="es-ES" sz="2000" b="1" dirty="0" smtClean="0">
                <a:latin typeface="Calibri" pitchFamily="34" charset="0"/>
                <a:hlinkClick r:id="rId3" action="ppaction://hlinksldjump"/>
              </a:rPr>
              <a:t>Índice</a:t>
            </a:r>
            <a:endParaRPr lang="es-ES" sz="2000" b="1" dirty="0">
              <a:latin typeface="Calibri" pitchFamily="34" charset="0"/>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10" presetClass="entr" presetSubtype="0" fill="hold" nodeType="afterEffect">
                                  <p:stCondLst>
                                    <p:cond delay="1000"/>
                                  </p:stCondLst>
                                  <p:childTnLst>
                                    <p:set>
                                      <p:cBhvr>
                                        <p:cTn id="12" dur="1" fill="hold">
                                          <p:stCondLst>
                                            <p:cond delay="0"/>
                                          </p:stCondLst>
                                        </p:cTn>
                                        <p:tgtEl>
                                          <p:spTgt spid="35842"/>
                                        </p:tgtEl>
                                        <p:attrNameLst>
                                          <p:attrName>style.visibility</p:attrName>
                                        </p:attrNameLst>
                                      </p:cBhvr>
                                      <p:to>
                                        <p:strVal val="visible"/>
                                      </p:to>
                                    </p:set>
                                    <p:animEffect transition="in" filter="fade">
                                      <p:cBhvr>
                                        <p:cTn id="13" dur="2000"/>
                                        <p:tgtEl>
                                          <p:spTgt spid="358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 Box 4"/>
          <p:cNvSpPr txBox="1">
            <a:spLocks noChangeArrowheads="1"/>
          </p:cNvSpPr>
          <p:nvPr/>
        </p:nvSpPr>
        <p:spPr bwMode="auto">
          <a:xfrm>
            <a:off x="323528" y="1556792"/>
            <a:ext cx="4555232" cy="3416320"/>
          </a:xfrm>
          <a:prstGeom prst="rect">
            <a:avLst/>
          </a:prstGeom>
          <a:noFill/>
          <a:ln w="9525">
            <a:noFill/>
            <a:miter lim="800000"/>
            <a:headEnd/>
            <a:tailEnd/>
          </a:ln>
        </p:spPr>
        <p:txBody>
          <a:bodyPr wrap="square">
            <a:spAutoFit/>
          </a:bodyPr>
          <a:lstStyle/>
          <a:p>
            <a:pPr>
              <a:spcBef>
                <a:spcPct val="50000"/>
              </a:spcBef>
            </a:pPr>
            <a:r>
              <a:rPr lang="es-ES_tradnl" dirty="0">
                <a:solidFill>
                  <a:srgbClr val="002060"/>
                </a:solidFill>
                <a:latin typeface="Calibri" pitchFamily="34" charset="0"/>
              </a:rPr>
              <a:t>La espiritualidad del catequista también y necesariamente, se ha de configurar desde su apertura </a:t>
            </a:r>
            <a:r>
              <a:rPr lang="es-ES_tradnl" dirty="0" smtClean="0">
                <a:solidFill>
                  <a:srgbClr val="002060"/>
                </a:solidFill>
                <a:latin typeface="Calibri" pitchFamily="34" charset="0"/>
              </a:rPr>
              <a:t>a los </a:t>
            </a:r>
            <a:r>
              <a:rPr lang="es-ES_tradnl" dirty="0">
                <a:solidFill>
                  <a:srgbClr val="002060"/>
                </a:solidFill>
                <a:latin typeface="Calibri" pitchFamily="34" charset="0"/>
              </a:rPr>
              <a:t>problemas y situaciones </a:t>
            </a:r>
            <a:r>
              <a:rPr lang="es-ES_tradnl" dirty="0" smtClean="0">
                <a:solidFill>
                  <a:srgbClr val="002060"/>
                </a:solidFill>
                <a:latin typeface="Calibri" pitchFamily="34" charset="0"/>
              </a:rPr>
              <a:t>de los hombres </a:t>
            </a:r>
            <a:r>
              <a:rPr lang="es-ES_tradnl" dirty="0">
                <a:solidFill>
                  <a:srgbClr val="002060"/>
                </a:solidFill>
                <a:latin typeface="Calibri" pitchFamily="34" charset="0"/>
              </a:rPr>
              <a:t>y mujeres </a:t>
            </a:r>
            <a:r>
              <a:rPr lang="es-ES_tradnl" dirty="0" smtClean="0">
                <a:solidFill>
                  <a:srgbClr val="002060"/>
                </a:solidFill>
                <a:latin typeface="Calibri" pitchFamily="34" charset="0"/>
              </a:rPr>
              <a:t>de su tiempo</a:t>
            </a:r>
            <a:r>
              <a:rPr lang="es-ES_tradnl" dirty="0">
                <a:solidFill>
                  <a:srgbClr val="002060"/>
                </a:solidFill>
                <a:latin typeface="Calibri" pitchFamily="34" charset="0"/>
              </a:rPr>
              <a:t>, </a:t>
            </a:r>
            <a:r>
              <a:rPr lang="es-ES_tradnl" dirty="0" smtClean="0">
                <a:solidFill>
                  <a:srgbClr val="002060"/>
                </a:solidFill>
                <a:latin typeface="Calibri" pitchFamily="34" charset="0"/>
              </a:rPr>
              <a:t>a quienes </a:t>
            </a:r>
            <a:r>
              <a:rPr lang="es-ES_tradnl" dirty="0">
                <a:solidFill>
                  <a:srgbClr val="002060"/>
                </a:solidFill>
                <a:latin typeface="Calibri" pitchFamily="34" charset="0"/>
              </a:rPr>
              <a:t>quiere transmitirles la fe de la Iglesia, adaptándose a su lenguaje, mentalidad y </a:t>
            </a:r>
            <a:r>
              <a:rPr lang="es-ES_tradnl" dirty="0" smtClean="0">
                <a:solidFill>
                  <a:srgbClr val="002060"/>
                </a:solidFill>
                <a:latin typeface="Calibri" pitchFamily="34" charset="0"/>
              </a:rPr>
              <a:t>cultura.</a:t>
            </a:r>
            <a:endParaRPr lang="es-ES_tradnl" dirty="0">
              <a:solidFill>
                <a:srgbClr val="002060"/>
              </a:solidFill>
              <a:latin typeface="Calibri" pitchFamily="34" charset="0"/>
            </a:endParaRPr>
          </a:p>
        </p:txBody>
      </p:sp>
      <p:sp>
        <p:nvSpPr>
          <p:cNvPr id="4" name="3 Rectángulo redondeado"/>
          <p:cNvSpPr/>
          <p:nvPr/>
        </p:nvSpPr>
        <p:spPr>
          <a:xfrm>
            <a:off x="323528" y="332656"/>
            <a:ext cx="8496944" cy="936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800" b="1" dirty="0" smtClean="0">
                <a:latin typeface="Calibri" pitchFamily="34" charset="0"/>
              </a:rPr>
              <a:t>La espiritualidad del catequista: </a:t>
            </a:r>
          </a:p>
          <a:p>
            <a:r>
              <a:rPr lang="es-ES" sz="2800" b="1" dirty="0" smtClean="0">
                <a:latin typeface="Calibri" pitchFamily="34" charset="0"/>
              </a:rPr>
              <a:t>abierta a los problemas del hombre y de su tiempo</a:t>
            </a:r>
          </a:p>
        </p:txBody>
      </p:sp>
      <p:pic>
        <p:nvPicPr>
          <p:cNvPr id="19461" name="Picture 5" descr="http://daviddevesa.es/wp-content/uploads/2012/03/empleo.gif"/>
          <p:cNvPicPr>
            <a:picLocks noChangeAspect="1" noChangeArrowheads="1"/>
          </p:cNvPicPr>
          <p:nvPr/>
        </p:nvPicPr>
        <p:blipFill>
          <a:blip r:embed="rId2" cstate="print"/>
          <a:srcRect/>
          <a:stretch>
            <a:fillRect/>
          </a:stretch>
        </p:blipFill>
        <p:spPr bwMode="auto">
          <a:xfrm>
            <a:off x="5076056" y="2852936"/>
            <a:ext cx="3712840" cy="349133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5 CuadroTexto"/>
          <p:cNvSpPr txBox="1"/>
          <p:nvPr/>
        </p:nvSpPr>
        <p:spPr>
          <a:xfrm>
            <a:off x="8135888" y="6457890"/>
            <a:ext cx="1008112" cy="400110"/>
          </a:xfrm>
          <a:prstGeom prst="rect">
            <a:avLst/>
          </a:prstGeom>
          <a:noFill/>
        </p:spPr>
        <p:txBody>
          <a:bodyPr wrap="square" rtlCol="0">
            <a:spAutoFit/>
          </a:bodyPr>
          <a:lstStyle/>
          <a:p>
            <a:pPr algn="ctr"/>
            <a:r>
              <a:rPr lang="es-ES" sz="2000" b="1" dirty="0" smtClean="0">
                <a:latin typeface="Calibri" pitchFamily="34" charset="0"/>
                <a:hlinkClick r:id="rId3" action="ppaction://hlinksldjump"/>
              </a:rPr>
              <a:t>Índice</a:t>
            </a:r>
            <a:endParaRPr lang="es-ES" sz="2000" b="1" dirty="0">
              <a:latin typeface="Calibri" pitchFamily="34" charset="0"/>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ppt_x</p:attrName>
                                        </p:attrNameLst>
                                      </p:cBhvr>
                                      <p:tavLst>
                                        <p:tav tm="0">
                                          <p:val>
                                            <p:strVal val="#ppt_x"/>
                                          </p:val>
                                        </p:tav>
                                        <p:tav tm="100000">
                                          <p:val>
                                            <p:strVal val="#ppt_x"/>
                                          </p:val>
                                        </p:tav>
                                      </p:tavLst>
                                    </p:anim>
                                    <p:anim calcmode="lin" valueType="num">
                                      <p:cBhvr>
                                        <p:cTn id="9" dur="2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2500"/>
                            </p:stCondLst>
                            <p:childTnLst>
                              <p:par>
                                <p:cTn id="11" presetID="42" presetClass="entr" presetSubtype="0" fill="hold" nodeType="afterEffect">
                                  <p:stCondLst>
                                    <p:cond delay="0"/>
                                  </p:stCondLst>
                                  <p:childTnLst>
                                    <p:set>
                                      <p:cBhvr>
                                        <p:cTn id="12" dur="1" fill="hold">
                                          <p:stCondLst>
                                            <p:cond delay="0"/>
                                          </p:stCondLst>
                                        </p:cTn>
                                        <p:tgtEl>
                                          <p:spTgt spid="19459">
                                            <p:txEl>
                                              <p:pRg st="0" end="0"/>
                                            </p:txEl>
                                          </p:spTgt>
                                        </p:tgtEl>
                                        <p:attrNameLst>
                                          <p:attrName>style.visibility</p:attrName>
                                        </p:attrNameLst>
                                      </p:cBhvr>
                                      <p:to>
                                        <p:strVal val="visible"/>
                                      </p:to>
                                    </p:set>
                                    <p:animEffect transition="in" filter="fade">
                                      <p:cBhvr>
                                        <p:cTn id="13" dur="2000"/>
                                        <p:tgtEl>
                                          <p:spTgt spid="19459">
                                            <p:txEl>
                                              <p:pRg st="0" end="0"/>
                                            </p:txEl>
                                          </p:spTgt>
                                        </p:tgtEl>
                                      </p:cBhvr>
                                    </p:animEffect>
                                    <p:anim calcmode="lin" valueType="num">
                                      <p:cBhvr>
                                        <p:cTn id="14" dur="2000" fill="hold"/>
                                        <p:tgtEl>
                                          <p:spTgt spid="19459">
                                            <p:txEl>
                                              <p:pRg st="0" end="0"/>
                                            </p:txEl>
                                          </p:spTgt>
                                        </p:tgtEl>
                                        <p:attrNameLst>
                                          <p:attrName>ppt_x</p:attrName>
                                        </p:attrNameLst>
                                      </p:cBhvr>
                                      <p:tavLst>
                                        <p:tav tm="0">
                                          <p:val>
                                            <p:strVal val="#ppt_x"/>
                                          </p:val>
                                        </p:tav>
                                        <p:tav tm="100000">
                                          <p:val>
                                            <p:strVal val="#ppt_x"/>
                                          </p:val>
                                        </p:tav>
                                      </p:tavLst>
                                    </p:anim>
                                    <p:anim calcmode="lin" valueType="num">
                                      <p:cBhvr>
                                        <p:cTn id="15" dur="2000" fill="hold"/>
                                        <p:tgtEl>
                                          <p:spTgt spid="19459">
                                            <p:txEl>
                                              <p:pRg st="0" end="0"/>
                                            </p:txEl>
                                          </p:spTgt>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500"/>
                                  </p:stCondLst>
                                  <p:childTnLst>
                                    <p:set>
                                      <p:cBhvr>
                                        <p:cTn id="17" dur="1" fill="hold">
                                          <p:stCondLst>
                                            <p:cond delay="0"/>
                                          </p:stCondLst>
                                        </p:cTn>
                                        <p:tgtEl>
                                          <p:spTgt spid="19461"/>
                                        </p:tgtEl>
                                        <p:attrNameLst>
                                          <p:attrName>style.visibility</p:attrName>
                                        </p:attrNameLst>
                                      </p:cBhvr>
                                      <p:to>
                                        <p:strVal val="visible"/>
                                      </p:to>
                                    </p:set>
                                    <p:animEffect transition="in" filter="fade">
                                      <p:cBhvr>
                                        <p:cTn id="18" dur="2000"/>
                                        <p:tgtEl>
                                          <p:spTgt spid="19461"/>
                                        </p:tgtEl>
                                      </p:cBhvr>
                                    </p:animEffect>
                                    <p:anim calcmode="lin" valueType="num">
                                      <p:cBhvr>
                                        <p:cTn id="19" dur="2000" fill="hold"/>
                                        <p:tgtEl>
                                          <p:spTgt spid="19461"/>
                                        </p:tgtEl>
                                        <p:attrNameLst>
                                          <p:attrName>ppt_x</p:attrName>
                                        </p:attrNameLst>
                                      </p:cBhvr>
                                      <p:tavLst>
                                        <p:tav tm="0">
                                          <p:val>
                                            <p:strVal val="#ppt_x"/>
                                          </p:val>
                                        </p:tav>
                                        <p:tav tm="100000">
                                          <p:val>
                                            <p:strVal val="#ppt_x"/>
                                          </p:val>
                                        </p:tav>
                                      </p:tavLst>
                                    </p:anim>
                                    <p:anim calcmode="lin" valueType="num">
                                      <p:cBhvr>
                                        <p:cTn id="20" dur="2000" fill="hold"/>
                                        <p:tgtEl>
                                          <p:spTgt spid="194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redondeado"/>
          <p:cNvSpPr/>
          <p:nvPr/>
        </p:nvSpPr>
        <p:spPr>
          <a:xfrm>
            <a:off x="323528" y="332656"/>
            <a:ext cx="8496944" cy="936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800" b="1" dirty="0" smtClean="0">
                <a:latin typeface="Calibri" pitchFamily="34" charset="0"/>
              </a:rPr>
              <a:t>La espiritualidad del catequista: </a:t>
            </a:r>
          </a:p>
          <a:p>
            <a:r>
              <a:rPr lang="es-ES" sz="2800" b="1" dirty="0" smtClean="0">
                <a:latin typeface="Calibri" pitchFamily="34" charset="0"/>
              </a:rPr>
              <a:t>abierta a los problemas del hombre y de su tiempo</a:t>
            </a:r>
          </a:p>
        </p:txBody>
      </p:sp>
      <p:pic>
        <p:nvPicPr>
          <p:cNvPr id="40961" name="Picture 1" descr="C:\Documents and Settings\Goyo\Mis documentos\Mis imágenes\Varios\Estampa San Pablo.jpg"/>
          <p:cNvPicPr>
            <a:picLocks noChangeAspect="1" noChangeArrowheads="1"/>
          </p:cNvPicPr>
          <p:nvPr/>
        </p:nvPicPr>
        <p:blipFill>
          <a:blip r:embed="rId2" cstate="print"/>
          <a:srcRect/>
          <a:stretch>
            <a:fillRect/>
          </a:stretch>
        </p:blipFill>
        <p:spPr bwMode="auto">
          <a:xfrm>
            <a:off x="1031123" y="1556792"/>
            <a:ext cx="7081754" cy="4968552"/>
          </a:xfrm>
          <a:prstGeom prst="rect">
            <a:avLst/>
          </a:prstGeom>
          <a:noFill/>
          <a:effectLst>
            <a:softEdge rad="63500"/>
          </a:effectLst>
        </p:spPr>
      </p:pic>
      <p:sp>
        <p:nvSpPr>
          <p:cNvPr id="19459" name="Text Box 4"/>
          <p:cNvSpPr txBox="1">
            <a:spLocks noChangeArrowheads="1"/>
          </p:cNvSpPr>
          <p:nvPr/>
        </p:nvSpPr>
        <p:spPr bwMode="auto">
          <a:xfrm>
            <a:off x="304800" y="1988840"/>
            <a:ext cx="8534400" cy="3970318"/>
          </a:xfrm>
          <a:prstGeom prst="rect">
            <a:avLst/>
          </a:prstGeom>
          <a:noFill/>
          <a:ln w="9525">
            <a:noFill/>
            <a:miter lim="800000"/>
            <a:headEnd/>
            <a:tailEnd/>
          </a:ln>
        </p:spPr>
        <p:txBody>
          <a:bodyPr>
            <a:spAutoFit/>
          </a:bodyPr>
          <a:lstStyle/>
          <a:p>
            <a:pPr>
              <a:spcBef>
                <a:spcPct val="50000"/>
              </a:spcBef>
            </a:pPr>
            <a:r>
              <a:rPr lang="es-ES_tradnl" dirty="0" smtClean="0">
                <a:solidFill>
                  <a:srgbClr val="002060"/>
                </a:solidFill>
                <a:latin typeface="Calibri" pitchFamily="34" charset="0"/>
              </a:rPr>
              <a:t>El </a:t>
            </a:r>
            <a:r>
              <a:rPr lang="es-ES_tradnl" dirty="0">
                <a:solidFill>
                  <a:srgbClr val="002060"/>
                </a:solidFill>
                <a:latin typeface="Calibri" pitchFamily="34" charset="0"/>
              </a:rPr>
              <a:t>catequista, por tanto, no puede entenderse a sí mismo como </a:t>
            </a:r>
            <a:r>
              <a:rPr lang="es-ES_tradnl" dirty="0" smtClean="0">
                <a:solidFill>
                  <a:srgbClr val="002060"/>
                </a:solidFill>
                <a:latin typeface="Calibri" pitchFamily="34" charset="0"/>
              </a:rPr>
              <a:t>un ser </a:t>
            </a:r>
            <a:r>
              <a:rPr lang="es-ES_tradnl" dirty="0">
                <a:solidFill>
                  <a:srgbClr val="002060"/>
                </a:solidFill>
                <a:latin typeface="Calibri" pitchFamily="34" charset="0"/>
              </a:rPr>
              <a:t>aislado y fuera de su tiempo, que transmite una tradición muerta como si fuera una reliquia del pasado</a:t>
            </a:r>
            <a:r>
              <a:rPr lang="es-ES_tradnl" dirty="0" smtClean="0">
                <a:solidFill>
                  <a:srgbClr val="002060"/>
                </a:solidFill>
                <a:latin typeface="Calibri" pitchFamily="34" charset="0"/>
              </a:rPr>
              <a:t>. </a:t>
            </a:r>
          </a:p>
          <a:p>
            <a:pPr>
              <a:spcBef>
                <a:spcPct val="50000"/>
              </a:spcBef>
            </a:pPr>
            <a:r>
              <a:rPr lang="es-ES_tradnl" dirty="0" smtClean="0">
                <a:solidFill>
                  <a:srgbClr val="002060"/>
                </a:solidFill>
                <a:latin typeface="Calibri" pitchFamily="34" charset="0"/>
              </a:rPr>
              <a:t>Al </a:t>
            </a:r>
            <a:r>
              <a:rPr lang="es-ES_tradnl" dirty="0">
                <a:solidFill>
                  <a:srgbClr val="002060"/>
                </a:solidFill>
                <a:latin typeface="Calibri" pitchFamily="34" charset="0"/>
              </a:rPr>
              <a:t>contrario, puesto que el Evangelio es una interpelación siempre actual para </a:t>
            </a:r>
            <a:r>
              <a:rPr lang="es-ES_tradnl" dirty="0" smtClean="0">
                <a:solidFill>
                  <a:srgbClr val="002060"/>
                </a:solidFill>
                <a:latin typeface="Calibri" pitchFamily="34" charset="0"/>
              </a:rPr>
              <a:t>los hombres </a:t>
            </a:r>
            <a:r>
              <a:rPr lang="es-ES_tradnl" dirty="0">
                <a:solidFill>
                  <a:srgbClr val="002060"/>
                </a:solidFill>
                <a:latin typeface="Calibri" pitchFamily="34" charset="0"/>
              </a:rPr>
              <a:t>y mujeres de cada época, el catequista necesita estar abierto a los problemas y deseos de los hombres y del entorno social en que vive. Esta apertura a lo humano es una exigencia </a:t>
            </a:r>
            <a:r>
              <a:rPr lang="es-ES_tradnl" dirty="0" smtClean="0">
                <a:solidFill>
                  <a:srgbClr val="002060"/>
                </a:solidFill>
                <a:latin typeface="Calibri" pitchFamily="34" charset="0"/>
              </a:rPr>
              <a:t>del Espíritu </a:t>
            </a:r>
            <a:r>
              <a:rPr lang="es-ES_tradnl" dirty="0">
                <a:solidFill>
                  <a:srgbClr val="002060"/>
                </a:solidFill>
                <a:latin typeface="Calibri" pitchFamily="34" charset="0"/>
              </a:rPr>
              <a:t>ya que es Él "quien hace discernir los signos de </a:t>
            </a:r>
            <a:r>
              <a:rPr lang="es-ES_tradnl" dirty="0" smtClean="0">
                <a:solidFill>
                  <a:srgbClr val="002060"/>
                </a:solidFill>
                <a:latin typeface="Calibri" pitchFamily="34" charset="0"/>
              </a:rPr>
              <a:t>los tiempos </a:t>
            </a:r>
            <a:r>
              <a:rPr lang="es-ES_tradnl" dirty="0">
                <a:solidFill>
                  <a:srgbClr val="002060"/>
                </a:solidFill>
                <a:latin typeface="Calibri" pitchFamily="34" charset="0"/>
              </a:rPr>
              <a:t>-signos de Dios- que la evangelización descubre y valoriza en </a:t>
            </a:r>
            <a:r>
              <a:rPr lang="es-ES_tradnl" dirty="0" smtClean="0">
                <a:solidFill>
                  <a:srgbClr val="002060"/>
                </a:solidFill>
                <a:latin typeface="Calibri" pitchFamily="34" charset="0"/>
              </a:rPr>
              <a:t>el interior </a:t>
            </a:r>
            <a:r>
              <a:rPr lang="es-ES_tradnl" dirty="0">
                <a:solidFill>
                  <a:srgbClr val="002060"/>
                </a:solidFill>
                <a:latin typeface="Calibri" pitchFamily="34" charset="0"/>
              </a:rPr>
              <a:t>de la historia" (</a:t>
            </a:r>
            <a:r>
              <a:rPr lang="es-ES_tradnl" i="1" dirty="0" err="1">
                <a:solidFill>
                  <a:srgbClr val="002060"/>
                </a:solidFill>
                <a:latin typeface="Calibri" pitchFamily="34" charset="0"/>
              </a:rPr>
              <a:t>Evangelii</a:t>
            </a:r>
            <a:r>
              <a:rPr lang="es-ES_tradnl" i="1" dirty="0">
                <a:solidFill>
                  <a:srgbClr val="002060"/>
                </a:solidFill>
                <a:latin typeface="Calibri" pitchFamily="34" charset="0"/>
              </a:rPr>
              <a:t> </a:t>
            </a:r>
            <a:r>
              <a:rPr lang="es-ES_tradnl" i="1" dirty="0" err="1">
                <a:solidFill>
                  <a:srgbClr val="002060"/>
                </a:solidFill>
                <a:latin typeface="Calibri" pitchFamily="34" charset="0"/>
              </a:rPr>
              <a:t>nuntiandi</a:t>
            </a:r>
            <a:r>
              <a:rPr lang="es-ES_tradnl" dirty="0">
                <a:solidFill>
                  <a:srgbClr val="002060"/>
                </a:solidFill>
                <a:latin typeface="Calibri" pitchFamily="34" charset="0"/>
              </a:rPr>
              <a:t> 75</a:t>
            </a:r>
            <a:r>
              <a:rPr lang="es-ES_tradnl" dirty="0" smtClean="0">
                <a:solidFill>
                  <a:srgbClr val="002060"/>
                </a:solidFill>
                <a:latin typeface="Calibri" pitchFamily="34" charset="0"/>
              </a:rPr>
              <a:t>).</a:t>
            </a:r>
            <a:endParaRPr lang="es-ES_tradnl" dirty="0">
              <a:solidFill>
                <a:srgbClr val="002060"/>
              </a:solidFill>
              <a:latin typeface="Calibri" pitchFamily="34" charset="0"/>
            </a:endParaRPr>
          </a:p>
        </p:txBody>
      </p:sp>
      <p:sp>
        <p:nvSpPr>
          <p:cNvPr id="6" name="5 CuadroTexto"/>
          <p:cNvSpPr txBox="1"/>
          <p:nvPr/>
        </p:nvSpPr>
        <p:spPr>
          <a:xfrm>
            <a:off x="8135888" y="6457890"/>
            <a:ext cx="1008112" cy="400110"/>
          </a:xfrm>
          <a:prstGeom prst="rect">
            <a:avLst/>
          </a:prstGeom>
          <a:noFill/>
        </p:spPr>
        <p:txBody>
          <a:bodyPr wrap="square" rtlCol="0">
            <a:spAutoFit/>
          </a:bodyPr>
          <a:lstStyle/>
          <a:p>
            <a:pPr algn="ctr"/>
            <a:r>
              <a:rPr lang="es-ES" sz="2000" b="1" dirty="0" smtClean="0">
                <a:latin typeface="Calibri" pitchFamily="34" charset="0"/>
                <a:hlinkClick r:id="rId3" action="ppaction://hlinksldjump"/>
              </a:rPr>
              <a:t>Índice</a:t>
            </a:r>
            <a:endParaRPr lang="es-ES" sz="2000" b="1" dirty="0">
              <a:latin typeface="Calibri" pitchFamily="34" charset="0"/>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32" fill="hold" nodeType="afterEffect">
                                  <p:stCondLst>
                                    <p:cond delay="500"/>
                                  </p:stCondLst>
                                  <p:childTnLst>
                                    <p:set>
                                      <p:cBhvr>
                                        <p:cTn id="6" dur="1" fill="hold">
                                          <p:stCondLst>
                                            <p:cond delay="0"/>
                                          </p:stCondLst>
                                        </p:cTn>
                                        <p:tgtEl>
                                          <p:spTgt spid="40961"/>
                                        </p:tgtEl>
                                        <p:attrNameLst>
                                          <p:attrName>style.visibility</p:attrName>
                                        </p:attrNameLst>
                                      </p:cBhvr>
                                      <p:to>
                                        <p:strVal val="visible"/>
                                      </p:to>
                                    </p:set>
                                    <p:animEffect transition="in" filter="plus(out)">
                                      <p:cBhvr>
                                        <p:cTn id="7" dur="2000"/>
                                        <p:tgtEl>
                                          <p:spTgt spid="40961"/>
                                        </p:tgtEl>
                                      </p:cBhvr>
                                    </p:animEffect>
                                  </p:childTnLst>
                                </p:cTn>
                              </p:par>
                            </p:childTnLst>
                          </p:cTn>
                        </p:par>
                        <p:par>
                          <p:cTn id="8" fill="hold">
                            <p:stCondLst>
                              <p:cond delay="2500"/>
                            </p:stCondLst>
                            <p:childTnLst>
                              <p:par>
                                <p:cTn id="9" presetID="9" presetClass="emph" presetSubtype="0" nodeType="afterEffect">
                                  <p:stCondLst>
                                    <p:cond delay="1000"/>
                                  </p:stCondLst>
                                  <p:childTnLst>
                                    <p:set>
                                      <p:cBhvr rctx="PPT">
                                        <p:cTn id="10" dur="indefinite"/>
                                        <p:tgtEl>
                                          <p:spTgt spid="40961"/>
                                        </p:tgtEl>
                                        <p:attrNameLst>
                                          <p:attrName>style.opacity</p:attrName>
                                        </p:attrNameLst>
                                      </p:cBhvr>
                                      <p:to>
                                        <p:strVal val="0.3"/>
                                      </p:to>
                                    </p:set>
                                    <p:animEffect filter="image" prLst="opacity: 0.3">
                                      <p:cBhvr rctx="IE">
                                        <p:cTn id="11" dur="indefinite"/>
                                        <p:tgtEl>
                                          <p:spTgt spid="40961"/>
                                        </p:tgtEl>
                                      </p:cBhvr>
                                    </p:animEffect>
                                  </p:childTnLst>
                                </p:cTn>
                              </p:par>
                            </p:childTnLst>
                          </p:cTn>
                        </p:par>
                        <p:par>
                          <p:cTn id="12" fill="hold">
                            <p:stCondLst>
                              <p:cond delay="3500"/>
                            </p:stCondLst>
                            <p:childTnLst>
                              <p:par>
                                <p:cTn id="13" presetID="42" presetClass="entr" presetSubtype="0" fill="hold" nodeType="afterEffect">
                                  <p:stCondLst>
                                    <p:cond delay="500"/>
                                  </p:stCondLst>
                                  <p:childTnLst>
                                    <p:set>
                                      <p:cBhvr>
                                        <p:cTn id="14" dur="1" fill="hold">
                                          <p:stCondLst>
                                            <p:cond delay="0"/>
                                          </p:stCondLst>
                                        </p:cTn>
                                        <p:tgtEl>
                                          <p:spTgt spid="19459">
                                            <p:txEl>
                                              <p:pRg st="0" end="0"/>
                                            </p:txEl>
                                          </p:spTgt>
                                        </p:tgtEl>
                                        <p:attrNameLst>
                                          <p:attrName>style.visibility</p:attrName>
                                        </p:attrNameLst>
                                      </p:cBhvr>
                                      <p:to>
                                        <p:strVal val="visible"/>
                                      </p:to>
                                    </p:set>
                                    <p:animEffect transition="in" filter="fade">
                                      <p:cBhvr>
                                        <p:cTn id="15" dur="2000"/>
                                        <p:tgtEl>
                                          <p:spTgt spid="19459">
                                            <p:txEl>
                                              <p:pRg st="0" end="0"/>
                                            </p:txEl>
                                          </p:spTgt>
                                        </p:tgtEl>
                                      </p:cBhvr>
                                    </p:animEffect>
                                    <p:anim calcmode="lin" valueType="num">
                                      <p:cBhvr>
                                        <p:cTn id="16" dur="2000" fill="hold"/>
                                        <p:tgtEl>
                                          <p:spTgt spid="19459">
                                            <p:txEl>
                                              <p:pRg st="0" end="0"/>
                                            </p:txEl>
                                          </p:spTgt>
                                        </p:tgtEl>
                                        <p:attrNameLst>
                                          <p:attrName>ppt_x</p:attrName>
                                        </p:attrNameLst>
                                      </p:cBhvr>
                                      <p:tavLst>
                                        <p:tav tm="0">
                                          <p:val>
                                            <p:strVal val="#ppt_x"/>
                                          </p:val>
                                        </p:tav>
                                        <p:tav tm="100000">
                                          <p:val>
                                            <p:strVal val="#ppt_x"/>
                                          </p:val>
                                        </p:tav>
                                      </p:tavLst>
                                    </p:anim>
                                    <p:anim calcmode="lin" valueType="num">
                                      <p:cBhvr>
                                        <p:cTn id="17" dur="2000" fill="hold"/>
                                        <p:tgtEl>
                                          <p:spTgt spid="19459">
                                            <p:txEl>
                                              <p:pRg st="0" end="0"/>
                                            </p:txEl>
                                          </p:spTgt>
                                        </p:tgtEl>
                                        <p:attrNameLst>
                                          <p:attrName>ppt_y</p:attrName>
                                        </p:attrNameLst>
                                      </p:cBhvr>
                                      <p:tavLst>
                                        <p:tav tm="0">
                                          <p:val>
                                            <p:strVal val="#ppt_y+.1"/>
                                          </p:val>
                                        </p:tav>
                                        <p:tav tm="100000">
                                          <p:val>
                                            <p:strVal val="#ppt_y"/>
                                          </p:val>
                                        </p:tav>
                                      </p:tavLst>
                                    </p:anim>
                                  </p:childTnLst>
                                </p:cTn>
                              </p:par>
                            </p:childTnLst>
                          </p:cTn>
                        </p:par>
                        <p:par>
                          <p:cTn id="18" fill="hold">
                            <p:stCondLst>
                              <p:cond delay="6000"/>
                            </p:stCondLst>
                            <p:childTnLst>
                              <p:par>
                                <p:cTn id="19" presetID="42" presetClass="entr" presetSubtype="0" fill="hold" nodeType="afterEffect">
                                  <p:stCondLst>
                                    <p:cond delay="500"/>
                                  </p:stCondLst>
                                  <p:childTnLst>
                                    <p:set>
                                      <p:cBhvr>
                                        <p:cTn id="20" dur="1" fill="hold">
                                          <p:stCondLst>
                                            <p:cond delay="0"/>
                                          </p:stCondLst>
                                        </p:cTn>
                                        <p:tgtEl>
                                          <p:spTgt spid="19459">
                                            <p:txEl>
                                              <p:pRg st="1" end="1"/>
                                            </p:txEl>
                                          </p:spTgt>
                                        </p:tgtEl>
                                        <p:attrNameLst>
                                          <p:attrName>style.visibility</p:attrName>
                                        </p:attrNameLst>
                                      </p:cBhvr>
                                      <p:to>
                                        <p:strVal val="visible"/>
                                      </p:to>
                                    </p:set>
                                    <p:animEffect transition="in" filter="fade">
                                      <p:cBhvr>
                                        <p:cTn id="21" dur="2000"/>
                                        <p:tgtEl>
                                          <p:spTgt spid="19459">
                                            <p:txEl>
                                              <p:pRg st="1" end="1"/>
                                            </p:txEl>
                                          </p:spTgt>
                                        </p:tgtEl>
                                      </p:cBhvr>
                                    </p:animEffect>
                                    <p:anim calcmode="lin" valueType="num">
                                      <p:cBhvr>
                                        <p:cTn id="22" dur="2000" fill="hold"/>
                                        <p:tgtEl>
                                          <p:spTgt spid="19459">
                                            <p:txEl>
                                              <p:pRg st="1" end="1"/>
                                            </p:txEl>
                                          </p:spTgt>
                                        </p:tgtEl>
                                        <p:attrNameLst>
                                          <p:attrName>ppt_x</p:attrName>
                                        </p:attrNameLst>
                                      </p:cBhvr>
                                      <p:tavLst>
                                        <p:tav tm="0">
                                          <p:val>
                                            <p:strVal val="#ppt_x"/>
                                          </p:val>
                                        </p:tav>
                                        <p:tav tm="100000">
                                          <p:val>
                                            <p:strVal val="#ppt_x"/>
                                          </p:val>
                                        </p:tav>
                                      </p:tavLst>
                                    </p:anim>
                                    <p:anim calcmode="lin" valueType="num">
                                      <p:cBhvr>
                                        <p:cTn id="23" dur="2000" fill="hold"/>
                                        <p:tgtEl>
                                          <p:spTgt spid="1945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descr="IMAG0280"/>
          <p:cNvPicPr>
            <a:picLocks noChangeAspect="1" noChangeArrowheads="1"/>
          </p:cNvPicPr>
          <p:nvPr/>
        </p:nvPicPr>
        <p:blipFill>
          <a:blip r:embed="rId2" cstate="print"/>
          <a:srcRect r="49026"/>
          <a:stretch>
            <a:fillRect/>
          </a:stretch>
        </p:blipFill>
        <p:spPr bwMode="auto">
          <a:xfrm>
            <a:off x="5004048" y="1988840"/>
            <a:ext cx="3743325" cy="4479925"/>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9459" name="Text Box 4"/>
          <p:cNvSpPr txBox="1">
            <a:spLocks noChangeArrowheads="1"/>
          </p:cNvSpPr>
          <p:nvPr/>
        </p:nvSpPr>
        <p:spPr bwMode="auto">
          <a:xfrm>
            <a:off x="304800" y="1524000"/>
            <a:ext cx="8443664" cy="4154984"/>
          </a:xfrm>
          <a:prstGeom prst="rect">
            <a:avLst/>
          </a:prstGeom>
          <a:noFill/>
          <a:ln w="9525">
            <a:noFill/>
            <a:miter lim="800000"/>
            <a:headEnd/>
            <a:tailEnd/>
          </a:ln>
        </p:spPr>
        <p:txBody>
          <a:bodyPr wrap="square">
            <a:spAutoFit/>
          </a:bodyPr>
          <a:lstStyle/>
          <a:p>
            <a:pPr>
              <a:spcBef>
                <a:spcPct val="50000"/>
              </a:spcBef>
            </a:pPr>
            <a:r>
              <a:rPr lang="es-ES_tradnl" dirty="0" smtClean="0">
                <a:solidFill>
                  <a:srgbClr val="002060"/>
                </a:solidFill>
                <a:latin typeface="Calibri" pitchFamily="34" charset="0"/>
              </a:rPr>
              <a:t>Enraizado </a:t>
            </a:r>
            <a:r>
              <a:rPr lang="es-ES_tradnl" dirty="0">
                <a:solidFill>
                  <a:srgbClr val="002060"/>
                </a:solidFill>
                <a:latin typeface="Calibri" pitchFamily="34" charset="0"/>
              </a:rPr>
              <a:t>en su ambiente, el catequista comparte los gozos y </a:t>
            </a:r>
            <a:r>
              <a:rPr lang="es-ES_tradnl" dirty="0" smtClean="0">
                <a:solidFill>
                  <a:srgbClr val="002060"/>
                </a:solidFill>
                <a:latin typeface="Calibri" pitchFamily="34" charset="0"/>
              </a:rPr>
              <a:t>las esperanzas</a:t>
            </a:r>
            <a:r>
              <a:rPr lang="es-ES_tradnl" dirty="0">
                <a:solidFill>
                  <a:srgbClr val="002060"/>
                </a:solidFill>
                <a:latin typeface="Calibri" pitchFamily="34" charset="0"/>
              </a:rPr>
              <a:t>, las tristezas y las angustias de los hombres de su tiempo (cfr. </a:t>
            </a:r>
            <a:r>
              <a:rPr lang="es-ES_tradnl" i="1" dirty="0" err="1">
                <a:solidFill>
                  <a:srgbClr val="002060"/>
                </a:solidFill>
                <a:latin typeface="Calibri" pitchFamily="34" charset="0"/>
              </a:rPr>
              <a:t>Gaudium</a:t>
            </a:r>
            <a:r>
              <a:rPr lang="es-ES_tradnl" i="1" dirty="0">
                <a:solidFill>
                  <a:srgbClr val="002060"/>
                </a:solidFill>
                <a:latin typeface="Calibri" pitchFamily="34" charset="0"/>
              </a:rPr>
              <a:t> et </a:t>
            </a:r>
            <a:r>
              <a:rPr lang="es-ES_tradnl" i="1" dirty="0" err="1">
                <a:solidFill>
                  <a:srgbClr val="002060"/>
                </a:solidFill>
                <a:latin typeface="Calibri" pitchFamily="34" charset="0"/>
              </a:rPr>
              <a:t>spes</a:t>
            </a:r>
            <a:r>
              <a:rPr lang="es-ES_tradnl" dirty="0">
                <a:solidFill>
                  <a:srgbClr val="002060"/>
                </a:solidFill>
                <a:latin typeface="Calibri" pitchFamily="34" charset="0"/>
              </a:rPr>
              <a:t> 1</a:t>
            </a:r>
            <a:r>
              <a:rPr lang="es-ES_tradnl" dirty="0" smtClean="0">
                <a:solidFill>
                  <a:srgbClr val="002060"/>
                </a:solidFill>
                <a:latin typeface="Calibri" pitchFamily="34" charset="0"/>
              </a:rPr>
              <a:t>) y </a:t>
            </a:r>
            <a:r>
              <a:rPr lang="es-ES_tradnl" dirty="0">
                <a:solidFill>
                  <a:srgbClr val="002060"/>
                </a:solidFill>
                <a:latin typeface="Calibri" pitchFamily="34" charset="0"/>
              </a:rPr>
              <a:t>se compromete con ellos. </a:t>
            </a:r>
            <a:endParaRPr lang="es-ES_tradnl" dirty="0" smtClean="0">
              <a:solidFill>
                <a:srgbClr val="002060"/>
              </a:solidFill>
              <a:latin typeface="Calibri" pitchFamily="34" charset="0"/>
            </a:endParaRPr>
          </a:p>
          <a:p>
            <a:pPr>
              <a:spcBef>
                <a:spcPct val="50000"/>
              </a:spcBef>
            </a:pPr>
            <a:r>
              <a:rPr lang="es-ES_tradnl" dirty="0" smtClean="0">
                <a:solidFill>
                  <a:srgbClr val="002060"/>
                </a:solidFill>
                <a:latin typeface="Calibri" pitchFamily="34" charset="0"/>
              </a:rPr>
              <a:t>Es precisamente </a:t>
            </a:r>
            <a:r>
              <a:rPr lang="es-ES_tradnl" dirty="0">
                <a:solidFill>
                  <a:srgbClr val="002060"/>
                </a:solidFill>
                <a:latin typeface="Calibri" pitchFamily="34" charset="0"/>
              </a:rPr>
              <a:t>esta sensibilidad para lo humano la que hace que su palabra catequizadora pueda echar raíces en los intereses profundos del hombre e iluminar las situaciones humanas más acuciantes, promoviendo una respuesta viva al Evangelio. </a:t>
            </a:r>
            <a:endParaRPr lang="es-ES_tradnl" dirty="0" smtClean="0">
              <a:solidFill>
                <a:srgbClr val="002060"/>
              </a:solidFill>
              <a:latin typeface="Calibri" pitchFamily="34" charset="0"/>
            </a:endParaRPr>
          </a:p>
          <a:p>
            <a:pPr>
              <a:spcBef>
                <a:spcPct val="50000"/>
              </a:spcBef>
            </a:pPr>
            <a:r>
              <a:rPr lang="es-ES_tradnl" dirty="0" smtClean="0">
                <a:solidFill>
                  <a:srgbClr val="002060"/>
                </a:solidFill>
                <a:latin typeface="Calibri" pitchFamily="34" charset="0"/>
              </a:rPr>
              <a:t>El </a:t>
            </a:r>
            <a:r>
              <a:rPr lang="es-ES_tradnl" dirty="0">
                <a:solidFill>
                  <a:srgbClr val="002060"/>
                </a:solidFill>
                <a:latin typeface="Calibri" pitchFamily="34" charset="0"/>
              </a:rPr>
              <a:t>propio testimonio del compromiso social del catequista, compatible con su dedicación a la catequesis, tiene —ante </a:t>
            </a:r>
            <a:r>
              <a:rPr lang="es-ES_tradnl" dirty="0" smtClean="0">
                <a:solidFill>
                  <a:srgbClr val="002060"/>
                </a:solidFill>
                <a:latin typeface="Calibri" pitchFamily="34" charset="0"/>
              </a:rPr>
              <a:t>los </a:t>
            </a:r>
            <a:r>
              <a:rPr lang="es-ES_tradnl" dirty="0" err="1" smtClean="0">
                <a:solidFill>
                  <a:srgbClr val="002060"/>
                </a:solidFill>
                <a:latin typeface="Calibri" pitchFamily="34" charset="0"/>
              </a:rPr>
              <a:t>catequizandos</a:t>
            </a:r>
            <a:r>
              <a:rPr lang="es-ES_tradnl" dirty="0">
                <a:solidFill>
                  <a:srgbClr val="002060"/>
                </a:solidFill>
                <a:latin typeface="Calibri" pitchFamily="34" charset="0"/>
              </a:rPr>
              <a:t>— </a:t>
            </a:r>
            <a:r>
              <a:rPr lang="es-ES_tradnl" dirty="0" smtClean="0">
                <a:solidFill>
                  <a:srgbClr val="002060"/>
                </a:solidFill>
                <a:latin typeface="Calibri" pitchFamily="34" charset="0"/>
              </a:rPr>
              <a:t>un valor </a:t>
            </a:r>
            <a:r>
              <a:rPr lang="es-ES_tradnl" dirty="0">
                <a:solidFill>
                  <a:srgbClr val="002060"/>
                </a:solidFill>
                <a:latin typeface="Calibri" pitchFamily="34" charset="0"/>
              </a:rPr>
              <a:t>educativo muy importante.</a:t>
            </a:r>
            <a:r>
              <a:rPr lang="es-ES" dirty="0">
                <a:solidFill>
                  <a:srgbClr val="002060"/>
                </a:solidFill>
                <a:latin typeface="Calibri" pitchFamily="34" charset="0"/>
              </a:rPr>
              <a:t>  </a:t>
            </a:r>
          </a:p>
        </p:txBody>
      </p:sp>
      <p:sp>
        <p:nvSpPr>
          <p:cNvPr id="4" name="3 Rectángulo redondeado"/>
          <p:cNvSpPr/>
          <p:nvPr/>
        </p:nvSpPr>
        <p:spPr>
          <a:xfrm>
            <a:off x="323528" y="332656"/>
            <a:ext cx="8496944" cy="936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800" b="1" dirty="0" smtClean="0">
                <a:latin typeface="Calibri" pitchFamily="34" charset="0"/>
              </a:rPr>
              <a:t>La espiritualidad del catequista: </a:t>
            </a:r>
          </a:p>
          <a:p>
            <a:r>
              <a:rPr lang="es-ES" sz="2800" b="1" dirty="0" smtClean="0">
                <a:latin typeface="Calibri" pitchFamily="34" charset="0"/>
              </a:rPr>
              <a:t>abierta a los problemas del hombre y de su tiempo</a:t>
            </a:r>
          </a:p>
        </p:txBody>
      </p:sp>
      <p:sp>
        <p:nvSpPr>
          <p:cNvPr id="7" name="6 CuadroTexto"/>
          <p:cNvSpPr txBox="1"/>
          <p:nvPr/>
        </p:nvSpPr>
        <p:spPr>
          <a:xfrm>
            <a:off x="8135888" y="6457890"/>
            <a:ext cx="1008112" cy="400110"/>
          </a:xfrm>
          <a:prstGeom prst="rect">
            <a:avLst/>
          </a:prstGeom>
          <a:noFill/>
        </p:spPr>
        <p:txBody>
          <a:bodyPr wrap="square" rtlCol="0">
            <a:spAutoFit/>
          </a:bodyPr>
          <a:lstStyle/>
          <a:p>
            <a:pPr algn="ctr"/>
            <a:r>
              <a:rPr lang="es-ES" sz="2000" b="1" dirty="0" smtClean="0">
                <a:latin typeface="Calibri" pitchFamily="34" charset="0"/>
                <a:hlinkClick r:id="rId3" action="ppaction://hlinksldjump"/>
              </a:rPr>
              <a:t>Índice</a:t>
            </a:r>
            <a:endParaRPr lang="es-ES" sz="2000" b="1" dirty="0">
              <a:latin typeface="Calibri" pitchFamily="34" charset="0"/>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par>
                          <p:cTn id="21" fill="hold">
                            <p:stCondLst>
                              <p:cond delay="2500"/>
                            </p:stCondLst>
                            <p:childTnLst>
                              <p:par>
                                <p:cTn id="22" presetID="9" presetClass="emph" presetSubtype="0" nodeType="afterEffect">
                                  <p:stCondLst>
                                    <p:cond delay="1500"/>
                                  </p:stCondLst>
                                  <p:childTnLst>
                                    <p:set>
                                      <p:cBhvr rctx="PPT">
                                        <p:cTn id="23" dur="indefinite"/>
                                        <p:tgtEl>
                                          <p:spTgt spid="5"/>
                                        </p:tgtEl>
                                        <p:attrNameLst>
                                          <p:attrName>style.opacity</p:attrName>
                                        </p:attrNameLst>
                                      </p:cBhvr>
                                      <p:to>
                                        <p:strVal val="0.3"/>
                                      </p:to>
                                    </p:set>
                                    <p:animEffect filter="image" prLst="opacity: 0.3">
                                      <p:cBhvr rctx="IE">
                                        <p:cTn id="24" dur="indefinite"/>
                                        <p:tgtEl>
                                          <p:spTgt spid="5"/>
                                        </p:tgtEl>
                                      </p:cBhvr>
                                    </p:animEffect>
                                  </p:childTnLst>
                                </p:cTn>
                              </p:par>
                            </p:childTnLst>
                          </p:cTn>
                        </p:par>
                        <p:par>
                          <p:cTn id="25" fill="hold">
                            <p:stCondLst>
                              <p:cond delay="4000"/>
                            </p:stCondLst>
                            <p:childTnLst>
                              <p:par>
                                <p:cTn id="26" presetID="42" presetClass="entr" presetSubtype="0" fill="hold" grpId="0" nodeType="afterEffect">
                                  <p:stCondLst>
                                    <p:cond delay="500"/>
                                  </p:stCondLst>
                                  <p:childTnLst>
                                    <p:set>
                                      <p:cBhvr>
                                        <p:cTn id="27" dur="1" fill="hold">
                                          <p:stCondLst>
                                            <p:cond delay="0"/>
                                          </p:stCondLst>
                                        </p:cTn>
                                        <p:tgtEl>
                                          <p:spTgt spid="19459"/>
                                        </p:tgtEl>
                                        <p:attrNameLst>
                                          <p:attrName>style.visibility</p:attrName>
                                        </p:attrNameLst>
                                      </p:cBhvr>
                                      <p:to>
                                        <p:strVal val="visible"/>
                                      </p:to>
                                    </p:set>
                                    <p:animEffect transition="in" filter="fade">
                                      <p:cBhvr>
                                        <p:cTn id="28" dur="2000"/>
                                        <p:tgtEl>
                                          <p:spTgt spid="19459"/>
                                        </p:tgtEl>
                                      </p:cBhvr>
                                    </p:animEffect>
                                    <p:anim calcmode="lin" valueType="num">
                                      <p:cBhvr>
                                        <p:cTn id="29" dur="2000" fill="hold"/>
                                        <p:tgtEl>
                                          <p:spTgt spid="19459"/>
                                        </p:tgtEl>
                                        <p:attrNameLst>
                                          <p:attrName>ppt_x</p:attrName>
                                        </p:attrNameLst>
                                      </p:cBhvr>
                                      <p:tavLst>
                                        <p:tav tm="0">
                                          <p:val>
                                            <p:strVal val="#ppt_x"/>
                                          </p:val>
                                        </p:tav>
                                        <p:tav tm="100000">
                                          <p:val>
                                            <p:strVal val="#ppt_x"/>
                                          </p:val>
                                        </p:tav>
                                      </p:tavLst>
                                    </p:anim>
                                    <p:anim calcmode="lin" valueType="num">
                                      <p:cBhvr>
                                        <p:cTn id="30" dur="2000" fill="hold"/>
                                        <p:tgtEl>
                                          <p:spTgt spid="194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onfamilia.com/familia-online/wp-content/uploads/2011/05/la-familia.jpg"/>
          <p:cNvPicPr>
            <a:picLocks noChangeAspect="1" noChangeArrowheads="1"/>
          </p:cNvPicPr>
          <p:nvPr/>
        </p:nvPicPr>
        <p:blipFill>
          <a:blip r:embed="rId2" cstate="print">
            <a:duotone>
              <a:schemeClr val="accent6">
                <a:shade val="45000"/>
                <a:satMod val="135000"/>
              </a:schemeClr>
              <a:prstClr val="white"/>
            </a:duotone>
            <a:lum bright="29000" contrast="-52000"/>
          </a:blip>
          <a:stretch>
            <a:fillRect/>
          </a:stretch>
        </p:blipFill>
        <p:spPr bwMode="auto">
          <a:xfrm>
            <a:off x="1445319" y="1484784"/>
            <a:ext cx="6253362" cy="4877623"/>
          </a:xfrm>
          <a:prstGeom prst="rect">
            <a:avLst/>
          </a:prstGeom>
          <a:noFill/>
          <a:ln>
            <a:noFill/>
          </a:ln>
          <a:effectLst>
            <a:softEdge rad="317500"/>
          </a:effectLst>
        </p:spPr>
      </p:pic>
      <p:sp>
        <p:nvSpPr>
          <p:cNvPr id="20483" name="Text Box 3"/>
          <p:cNvSpPr txBox="1">
            <a:spLocks noChangeArrowheads="1"/>
          </p:cNvSpPr>
          <p:nvPr/>
        </p:nvSpPr>
        <p:spPr bwMode="auto">
          <a:xfrm>
            <a:off x="228600" y="1524000"/>
            <a:ext cx="8610600" cy="4154984"/>
          </a:xfrm>
          <a:prstGeom prst="rect">
            <a:avLst/>
          </a:prstGeom>
          <a:noFill/>
          <a:ln w="9525">
            <a:noFill/>
            <a:miter lim="800000"/>
            <a:headEnd/>
            <a:tailEnd/>
          </a:ln>
        </p:spPr>
        <p:txBody>
          <a:bodyPr>
            <a:spAutoFit/>
          </a:bodyPr>
          <a:lstStyle/>
          <a:p>
            <a:pPr marL="185738" indent="-185738">
              <a:spcBef>
                <a:spcPct val="50000"/>
              </a:spcBef>
              <a:buClr>
                <a:schemeClr val="accent3">
                  <a:lumMod val="75000"/>
                </a:schemeClr>
              </a:buClr>
              <a:buSzPct val="140000"/>
              <a:buFont typeface="Wingdings" pitchFamily="2" charset="2"/>
              <a:buChar char="§"/>
            </a:pPr>
            <a:r>
              <a:rPr lang="es-ES_tradnl" dirty="0">
                <a:solidFill>
                  <a:srgbClr val="002060"/>
                </a:solidFill>
                <a:latin typeface="Calibri" pitchFamily="34" charset="0"/>
              </a:rPr>
              <a:t>Esta atención al hombre por parte del catequista empieza </a:t>
            </a:r>
            <a:r>
              <a:rPr lang="es-ES_tradnl" dirty="0" smtClean="0">
                <a:solidFill>
                  <a:srgbClr val="002060"/>
                </a:solidFill>
                <a:latin typeface="Calibri" pitchFamily="34" charset="0"/>
              </a:rPr>
              <a:t>por conocer </a:t>
            </a:r>
            <a:r>
              <a:rPr lang="es-ES_tradnl" dirty="0">
                <a:solidFill>
                  <a:srgbClr val="002060"/>
                </a:solidFill>
                <a:latin typeface="Calibri" pitchFamily="34" charset="0"/>
              </a:rPr>
              <a:t>a los catecúmenos o </a:t>
            </a:r>
            <a:r>
              <a:rPr lang="es-ES_tradnl" dirty="0" err="1">
                <a:solidFill>
                  <a:srgbClr val="002060"/>
                </a:solidFill>
                <a:latin typeface="Calibri" pitchFamily="34" charset="0"/>
              </a:rPr>
              <a:t>catequizandos</a:t>
            </a:r>
            <a:r>
              <a:rPr lang="es-ES_tradnl" dirty="0">
                <a:solidFill>
                  <a:srgbClr val="002060"/>
                </a:solidFill>
                <a:latin typeface="Calibri" pitchFamily="34" charset="0"/>
              </a:rPr>
              <a:t> de su grupo catequético</a:t>
            </a:r>
            <a:r>
              <a:rPr lang="es-ES" dirty="0">
                <a:solidFill>
                  <a:srgbClr val="002060"/>
                </a:solidFill>
                <a:latin typeface="Calibri" pitchFamily="34" charset="0"/>
              </a:rPr>
              <a:t>.</a:t>
            </a:r>
          </a:p>
          <a:p>
            <a:pPr marL="185738" indent="-185738">
              <a:spcBef>
                <a:spcPct val="50000"/>
              </a:spcBef>
              <a:buClr>
                <a:schemeClr val="accent3">
                  <a:lumMod val="75000"/>
                </a:schemeClr>
              </a:buClr>
              <a:buSzPct val="140000"/>
              <a:buFont typeface="Wingdings" pitchFamily="2" charset="2"/>
              <a:buChar char="§"/>
            </a:pPr>
            <a:r>
              <a:rPr lang="es-ES_tradnl" dirty="0">
                <a:solidFill>
                  <a:srgbClr val="002060"/>
                </a:solidFill>
                <a:latin typeface="Calibri" pitchFamily="34" charset="0"/>
              </a:rPr>
              <a:t>Conocer su modo de ser, sus circunstancias personales, </a:t>
            </a:r>
            <a:r>
              <a:rPr lang="es-ES_tradnl" dirty="0" smtClean="0">
                <a:solidFill>
                  <a:srgbClr val="002060"/>
                </a:solidFill>
                <a:latin typeface="Calibri" pitchFamily="34" charset="0"/>
              </a:rPr>
              <a:t>sus experiencias </a:t>
            </a:r>
            <a:r>
              <a:rPr lang="es-ES_tradnl" dirty="0">
                <a:solidFill>
                  <a:srgbClr val="002060"/>
                </a:solidFill>
                <a:latin typeface="Calibri" pitchFamily="34" charset="0"/>
              </a:rPr>
              <a:t>humanas más profundas, su entorno familiar, </a:t>
            </a:r>
            <a:r>
              <a:rPr lang="es-ES_tradnl" dirty="0" smtClean="0">
                <a:solidFill>
                  <a:srgbClr val="002060"/>
                </a:solidFill>
                <a:latin typeface="Calibri" pitchFamily="34" charset="0"/>
              </a:rPr>
              <a:t>el ambiente </a:t>
            </a:r>
            <a:r>
              <a:rPr lang="es-ES_tradnl" dirty="0">
                <a:solidFill>
                  <a:srgbClr val="002060"/>
                </a:solidFill>
                <a:latin typeface="Calibri" pitchFamily="34" charset="0"/>
              </a:rPr>
              <a:t>y medio en que viven.</a:t>
            </a:r>
          </a:p>
          <a:p>
            <a:pPr marL="185738" indent="-185738">
              <a:spcBef>
                <a:spcPct val="50000"/>
              </a:spcBef>
              <a:buClr>
                <a:schemeClr val="accent3">
                  <a:lumMod val="75000"/>
                </a:schemeClr>
              </a:buClr>
              <a:buSzPct val="140000"/>
              <a:buFont typeface="Wingdings" pitchFamily="2" charset="2"/>
              <a:buChar char="§"/>
            </a:pPr>
            <a:r>
              <a:rPr lang="es-ES_tradnl" dirty="0">
                <a:solidFill>
                  <a:srgbClr val="002060"/>
                </a:solidFill>
                <a:latin typeface="Calibri" pitchFamily="34" charset="0"/>
              </a:rPr>
              <a:t>Es fundamental que el catequista conozca asimismo el presente </a:t>
            </a:r>
            <a:r>
              <a:rPr lang="es-ES_tradnl" dirty="0" smtClean="0">
                <a:solidFill>
                  <a:srgbClr val="002060"/>
                </a:solidFill>
                <a:latin typeface="Calibri" pitchFamily="34" charset="0"/>
              </a:rPr>
              <a:t>y el pasado </a:t>
            </a:r>
            <a:r>
              <a:rPr lang="es-ES_tradnl" dirty="0">
                <a:solidFill>
                  <a:srgbClr val="002060"/>
                </a:solidFill>
                <a:latin typeface="Calibri" pitchFamily="34" charset="0"/>
              </a:rPr>
              <a:t>de cada catecúmeno o catequizando de su grupo, </a:t>
            </a:r>
            <a:r>
              <a:rPr lang="es-ES_tradnl" dirty="0" smtClean="0">
                <a:solidFill>
                  <a:srgbClr val="002060"/>
                </a:solidFill>
                <a:latin typeface="Calibri" pitchFamily="34" charset="0"/>
              </a:rPr>
              <a:t>y deberá </a:t>
            </a:r>
            <a:r>
              <a:rPr lang="es-ES_tradnl" dirty="0">
                <a:solidFill>
                  <a:srgbClr val="002060"/>
                </a:solidFill>
                <a:latin typeface="Calibri" pitchFamily="34" charset="0"/>
              </a:rPr>
              <a:t>tenerlo muy presente para ayudar a integrarlo dentro </a:t>
            </a:r>
            <a:r>
              <a:rPr lang="es-ES_tradnl" dirty="0" smtClean="0">
                <a:solidFill>
                  <a:srgbClr val="002060"/>
                </a:solidFill>
                <a:latin typeface="Calibri" pitchFamily="34" charset="0"/>
              </a:rPr>
              <a:t>del proceso </a:t>
            </a:r>
            <a:r>
              <a:rPr lang="es-ES_tradnl" dirty="0">
                <a:solidFill>
                  <a:srgbClr val="002060"/>
                </a:solidFill>
                <a:latin typeface="Calibri" pitchFamily="34" charset="0"/>
              </a:rPr>
              <a:t>de la catequesis</a:t>
            </a:r>
            <a:r>
              <a:rPr lang="es-ES_tradnl" dirty="0" smtClean="0">
                <a:solidFill>
                  <a:srgbClr val="002060"/>
                </a:solidFill>
                <a:latin typeface="Calibri" pitchFamily="34" charset="0"/>
              </a:rPr>
              <a:t>.</a:t>
            </a:r>
            <a:endParaRPr lang="es-ES_tradnl" dirty="0">
              <a:solidFill>
                <a:srgbClr val="002060"/>
              </a:solidFill>
              <a:latin typeface="Calibri" pitchFamily="34" charset="0"/>
            </a:endParaRPr>
          </a:p>
        </p:txBody>
      </p:sp>
      <p:sp>
        <p:nvSpPr>
          <p:cNvPr id="4" name="3 Rectángulo redondeado"/>
          <p:cNvSpPr/>
          <p:nvPr/>
        </p:nvSpPr>
        <p:spPr>
          <a:xfrm>
            <a:off x="323528" y="332656"/>
            <a:ext cx="8496944" cy="936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800" b="1" dirty="0" smtClean="0">
                <a:latin typeface="Calibri" pitchFamily="34" charset="0"/>
              </a:rPr>
              <a:t>La espiritualidad del catequista: </a:t>
            </a:r>
          </a:p>
          <a:p>
            <a:r>
              <a:rPr lang="es-ES" sz="2800" b="1" dirty="0" smtClean="0">
                <a:latin typeface="Calibri" pitchFamily="34" charset="0"/>
              </a:rPr>
              <a:t>abierta a los problemas del hombre y de su tiempo</a:t>
            </a:r>
          </a:p>
        </p:txBody>
      </p:sp>
      <p:sp>
        <p:nvSpPr>
          <p:cNvPr id="6" name="5 CuadroTexto"/>
          <p:cNvSpPr txBox="1"/>
          <p:nvPr/>
        </p:nvSpPr>
        <p:spPr>
          <a:xfrm>
            <a:off x="8135888" y="6457890"/>
            <a:ext cx="1008112" cy="400110"/>
          </a:xfrm>
          <a:prstGeom prst="rect">
            <a:avLst/>
          </a:prstGeom>
          <a:noFill/>
        </p:spPr>
        <p:txBody>
          <a:bodyPr wrap="square" rtlCol="0">
            <a:spAutoFit/>
          </a:bodyPr>
          <a:lstStyle/>
          <a:p>
            <a:pPr algn="ctr"/>
            <a:r>
              <a:rPr lang="es-ES" sz="2000" b="1" dirty="0" smtClean="0">
                <a:latin typeface="Calibri" pitchFamily="34" charset="0"/>
                <a:hlinkClick r:id="rId3" action="ppaction://hlinksldjump"/>
              </a:rPr>
              <a:t>Índice</a:t>
            </a:r>
            <a:endParaRPr lang="es-ES" sz="2000" b="1" dirty="0">
              <a:latin typeface="Calibri" pitchFamily="34" charset="0"/>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2000"/>
                                        <p:tgtEl>
                                          <p:spTgt spid="7170"/>
                                        </p:tgtEl>
                                      </p:cBhvr>
                                    </p:animEffect>
                                  </p:childTnLst>
                                </p:cTn>
                              </p:par>
                            </p:childTnLst>
                          </p:cTn>
                        </p:par>
                        <p:par>
                          <p:cTn id="8" fill="hold">
                            <p:stCondLst>
                              <p:cond delay="2500"/>
                            </p:stCondLst>
                            <p:childTnLst>
                              <p:par>
                                <p:cTn id="9" presetID="42" presetClass="entr" presetSubtype="0" fill="hold" nodeType="afterEffect">
                                  <p:stCondLst>
                                    <p:cond delay="500"/>
                                  </p:stCondLst>
                                  <p:childTnLst>
                                    <p:set>
                                      <p:cBhvr>
                                        <p:cTn id="10" dur="1" fill="hold">
                                          <p:stCondLst>
                                            <p:cond delay="0"/>
                                          </p:stCondLst>
                                        </p:cTn>
                                        <p:tgtEl>
                                          <p:spTgt spid="20483">
                                            <p:txEl>
                                              <p:pRg st="0" end="0"/>
                                            </p:txEl>
                                          </p:spTgt>
                                        </p:tgtEl>
                                        <p:attrNameLst>
                                          <p:attrName>style.visibility</p:attrName>
                                        </p:attrNameLst>
                                      </p:cBhvr>
                                      <p:to>
                                        <p:strVal val="visible"/>
                                      </p:to>
                                    </p:set>
                                    <p:animEffect transition="in" filter="fade">
                                      <p:cBhvr>
                                        <p:cTn id="11" dur="2000"/>
                                        <p:tgtEl>
                                          <p:spTgt spid="20483">
                                            <p:txEl>
                                              <p:pRg st="0" end="0"/>
                                            </p:txEl>
                                          </p:spTgt>
                                        </p:tgtEl>
                                      </p:cBhvr>
                                    </p:animEffect>
                                    <p:anim calcmode="lin" valueType="num">
                                      <p:cBhvr>
                                        <p:cTn id="12" dur="2000" fill="hold"/>
                                        <p:tgtEl>
                                          <p:spTgt spid="20483">
                                            <p:txEl>
                                              <p:pRg st="0" end="0"/>
                                            </p:txEl>
                                          </p:spTgt>
                                        </p:tgtEl>
                                        <p:attrNameLst>
                                          <p:attrName>ppt_x</p:attrName>
                                        </p:attrNameLst>
                                      </p:cBhvr>
                                      <p:tavLst>
                                        <p:tav tm="0">
                                          <p:val>
                                            <p:strVal val="#ppt_x"/>
                                          </p:val>
                                        </p:tav>
                                        <p:tav tm="100000">
                                          <p:val>
                                            <p:strVal val="#ppt_x"/>
                                          </p:val>
                                        </p:tav>
                                      </p:tavLst>
                                    </p:anim>
                                    <p:anim calcmode="lin" valueType="num">
                                      <p:cBhvr>
                                        <p:cTn id="13" dur="2000" fill="hold"/>
                                        <p:tgtEl>
                                          <p:spTgt spid="20483">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5000"/>
                            </p:stCondLst>
                            <p:childTnLst>
                              <p:par>
                                <p:cTn id="15" presetID="42" presetClass="entr" presetSubtype="0" fill="hold" nodeType="afterEffect">
                                  <p:stCondLst>
                                    <p:cond delay="500"/>
                                  </p:stCondLst>
                                  <p:childTnLst>
                                    <p:set>
                                      <p:cBhvr>
                                        <p:cTn id="16" dur="1" fill="hold">
                                          <p:stCondLst>
                                            <p:cond delay="0"/>
                                          </p:stCondLst>
                                        </p:cTn>
                                        <p:tgtEl>
                                          <p:spTgt spid="20483">
                                            <p:txEl>
                                              <p:pRg st="1" end="1"/>
                                            </p:txEl>
                                          </p:spTgt>
                                        </p:tgtEl>
                                        <p:attrNameLst>
                                          <p:attrName>style.visibility</p:attrName>
                                        </p:attrNameLst>
                                      </p:cBhvr>
                                      <p:to>
                                        <p:strVal val="visible"/>
                                      </p:to>
                                    </p:set>
                                    <p:animEffect transition="in" filter="fade">
                                      <p:cBhvr>
                                        <p:cTn id="17" dur="2000"/>
                                        <p:tgtEl>
                                          <p:spTgt spid="20483">
                                            <p:txEl>
                                              <p:pRg st="1" end="1"/>
                                            </p:txEl>
                                          </p:spTgt>
                                        </p:tgtEl>
                                      </p:cBhvr>
                                    </p:animEffect>
                                    <p:anim calcmode="lin" valueType="num">
                                      <p:cBhvr>
                                        <p:cTn id="18" dur="2000" fill="hold"/>
                                        <p:tgtEl>
                                          <p:spTgt spid="20483">
                                            <p:txEl>
                                              <p:pRg st="1" end="1"/>
                                            </p:txEl>
                                          </p:spTgt>
                                        </p:tgtEl>
                                        <p:attrNameLst>
                                          <p:attrName>ppt_x</p:attrName>
                                        </p:attrNameLst>
                                      </p:cBhvr>
                                      <p:tavLst>
                                        <p:tav tm="0">
                                          <p:val>
                                            <p:strVal val="#ppt_x"/>
                                          </p:val>
                                        </p:tav>
                                        <p:tav tm="100000">
                                          <p:val>
                                            <p:strVal val="#ppt_x"/>
                                          </p:val>
                                        </p:tav>
                                      </p:tavLst>
                                    </p:anim>
                                    <p:anim calcmode="lin" valueType="num">
                                      <p:cBhvr>
                                        <p:cTn id="19" dur="2000" fill="hold"/>
                                        <p:tgtEl>
                                          <p:spTgt spid="20483">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7500"/>
                            </p:stCondLst>
                            <p:childTnLst>
                              <p:par>
                                <p:cTn id="21" presetID="42" presetClass="entr" presetSubtype="0" fill="hold" nodeType="afterEffect">
                                  <p:stCondLst>
                                    <p:cond delay="500"/>
                                  </p:stCondLst>
                                  <p:childTnLst>
                                    <p:set>
                                      <p:cBhvr>
                                        <p:cTn id="22" dur="1" fill="hold">
                                          <p:stCondLst>
                                            <p:cond delay="0"/>
                                          </p:stCondLst>
                                        </p:cTn>
                                        <p:tgtEl>
                                          <p:spTgt spid="20483">
                                            <p:txEl>
                                              <p:pRg st="2" end="2"/>
                                            </p:txEl>
                                          </p:spTgt>
                                        </p:tgtEl>
                                        <p:attrNameLst>
                                          <p:attrName>style.visibility</p:attrName>
                                        </p:attrNameLst>
                                      </p:cBhvr>
                                      <p:to>
                                        <p:strVal val="visible"/>
                                      </p:to>
                                    </p:set>
                                    <p:animEffect transition="in" filter="fade">
                                      <p:cBhvr>
                                        <p:cTn id="23" dur="2000"/>
                                        <p:tgtEl>
                                          <p:spTgt spid="20483">
                                            <p:txEl>
                                              <p:pRg st="2" end="2"/>
                                            </p:txEl>
                                          </p:spTgt>
                                        </p:tgtEl>
                                      </p:cBhvr>
                                    </p:animEffect>
                                    <p:anim calcmode="lin" valueType="num">
                                      <p:cBhvr>
                                        <p:cTn id="24" dur="2000" fill="hold"/>
                                        <p:tgtEl>
                                          <p:spTgt spid="20483">
                                            <p:txEl>
                                              <p:pRg st="2" end="2"/>
                                            </p:txEl>
                                          </p:spTgt>
                                        </p:tgtEl>
                                        <p:attrNameLst>
                                          <p:attrName>ppt_x</p:attrName>
                                        </p:attrNameLst>
                                      </p:cBhvr>
                                      <p:tavLst>
                                        <p:tav tm="0">
                                          <p:val>
                                            <p:strVal val="#ppt_x"/>
                                          </p:val>
                                        </p:tav>
                                        <p:tav tm="100000">
                                          <p:val>
                                            <p:strVal val="#ppt_x"/>
                                          </p:val>
                                        </p:tav>
                                      </p:tavLst>
                                    </p:anim>
                                    <p:anim calcmode="lin" valueType="num">
                                      <p:cBhvr>
                                        <p:cTn id="25" dur="2000" fill="hold"/>
                                        <p:tgtEl>
                                          <p:spTgt spid="2048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redondeado"/>
          <p:cNvSpPr/>
          <p:nvPr/>
        </p:nvSpPr>
        <p:spPr>
          <a:xfrm>
            <a:off x="323528" y="332656"/>
            <a:ext cx="8496944" cy="936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800" b="1" dirty="0" smtClean="0">
                <a:latin typeface="Calibri" pitchFamily="34" charset="0"/>
              </a:rPr>
              <a:t>La espiritualidad del catequista: </a:t>
            </a:r>
          </a:p>
          <a:p>
            <a:r>
              <a:rPr lang="es-ES" sz="2800" b="1" dirty="0" smtClean="0">
                <a:latin typeface="Calibri" pitchFamily="34" charset="0"/>
              </a:rPr>
              <a:t>abierta a los problemas del hombre y de su tiempo</a:t>
            </a:r>
          </a:p>
        </p:txBody>
      </p:sp>
      <p:pic>
        <p:nvPicPr>
          <p:cNvPr id="6147" name="Picture 3" descr="C:\Documents and Settings\Goyo\Mis documentos\Mis imágenes\Rupnik\Mosaicos Rupnik\02a.jpg"/>
          <p:cNvPicPr>
            <a:picLocks noChangeAspect="1" noChangeArrowheads="1"/>
          </p:cNvPicPr>
          <p:nvPr/>
        </p:nvPicPr>
        <p:blipFill>
          <a:blip r:embed="rId2" cstate="print"/>
          <a:srcRect/>
          <a:stretch>
            <a:fillRect/>
          </a:stretch>
        </p:blipFill>
        <p:spPr bwMode="auto">
          <a:xfrm>
            <a:off x="3353569" y="1412776"/>
            <a:ext cx="2436862" cy="3655293"/>
          </a:xfrm>
          <a:prstGeom prst="rect">
            <a:avLst/>
          </a:prstGeom>
          <a:noFill/>
          <a:effectLst>
            <a:softEdge rad="63500"/>
          </a:effectLst>
        </p:spPr>
      </p:pic>
      <p:pic>
        <p:nvPicPr>
          <p:cNvPr id="6148" name="Picture 4" descr="C:\Documents and Settings\Goyo\Mis documentos\Mis imágenes\Rupnik\Mosaicos Rupnik\Cristo en la Cruz.JPG"/>
          <p:cNvPicPr>
            <a:picLocks noChangeAspect="1" noChangeArrowheads="1"/>
          </p:cNvPicPr>
          <p:nvPr/>
        </p:nvPicPr>
        <p:blipFill>
          <a:blip r:embed="rId3" cstate="print"/>
          <a:srcRect/>
          <a:stretch>
            <a:fillRect/>
          </a:stretch>
        </p:blipFill>
        <p:spPr bwMode="auto">
          <a:xfrm>
            <a:off x="1403648" y="1803545"/>
            <a:ext cx="2159025" cy="3250910"/>
          </a:xfrm>
          <a:prstGeom prst="rect">
            <a:avLst/>
          </a:prstGeom>
          <a:noFill/>
          <a:effectLst>
            <a:softEdge rad="63500"/>
          </a:effectLst>
        </p:spPr>
      </p:pic>
      <p:pic>
        <p:nvPicPr>
          <p:cNvPr id="6149" name="Picture 5" descr="C:\Documents and Settings\Goyo\Mis documentos\Mis imágenes\Rupnik\Mosaicos Rupnik\Ecce Homo.jpg"/>
          <p:cNvPicPr>
            <a:picLocks noChangeAspect="1" noChangeArrowheads="1"/>
          </p:cNvPicPr>
          <p:nvPr/>
        </p:nvPicPr>
        <p:blipFill>
          <a:blip r:embed="rId4" cstate="print"/>
          <a:srcRect/>
          <a:stretch>
            <a:fillRect/>
          </a:stretch>
        </p:blipFill>
        <p:spPr bwMode="auto">
          <a:xfrm>
            <a:off x="5724128" y="1772816"/>
            <a:ext cx="2264025" cy="3016945"/>
          </a:xfrm>
          <a:prstGeom prst="rect">
            <a:avLst/>
          </a:prstGeom>
          <a:noFill/>
          <a:effectLst>
            <a:softEdge rad="63500"/>
          </a:effectLst>
        </p:spPr>
      </p:pic>
      <p:pic>
        <p:nvPicPr>
          <p:cNvPr id="6150" name="Picture 6" descr="C:\Documents and Settings\Goyo\Mis documentos\Mis imágenes\Rupnik\Mosaicos Rupnik\Detalle Natividad.jpg"/>
          <p:cNvPicPr>
            <a:picLocks noChangeAspect="1" noChangeArrowheads="1"/>
          </p:cNvPicPr>
          <p:nvPr/>
        </p:nvPicPr>
        <p:blipFill>
          <a:blip r:embed="rId5" cstate="print"/>
          <a:srcRect/>
          <a:stretch>
            <a:fillRect/>
          </a:stretch>
        </p:blipFill>
        <p:spPr bwMode="auto">
          <a:xfrm>
            <a:off x="6660232" y="3429000"/>
            <a:ext cx="2191891" cy="3287837"/>
          </a:xfrm>
          <a:prstGeom prst="rect">
            <a:avLst/>
          </a:prstGeom>
          <a:noFill/>
          <a:effectLst>
            <a:softEdge rad="63500"/>
          </a:effectLst>
        </p:spPr>
      </p:pic>
      <p:pic>
        <p:nvPicPr>
          <p:cNvPr id="6151" name="Picture 7" descr="L:\Delegación Episcopal de catequesis\IMÁGENES\Fotos Rupnik\Rupnik 3.jpg"/>
          <p:cNvPicPr>
            <a:picLocks noChangeAspect="1" noChangeArrowheads="1"/>
          </p:cNvPicPr>
          <p:nvPr/>
        </p:nvPicPr>
        <p:blipFill>
          <a:blip r:embed="rId6" cstate="print"/>
          <a:srcRect l="26648" t="37261" r="24896" b="8917"/>
          <a:stretch>
            <a:fillRect/>
          </a:stretch>
        </p:blipFill>
        <p:spPr bwMode="auto">
          <a:xfrm>
            <a:off x="251520" y="3212976"/>
            <a:ext cx="2232248" cy="3429000"/>
          </a:xfrm>
          <a:prstGeom prst="rect">
            <a:avLst/>
          </a:prstGeom>
          <a:noFill/>
          <a:effectLst>
            <a:softEdge rad="63500"/>
          </a:effectLst>
        </p:spPr>
      </p:pic>
      <p:pic>
        <p:nvPicPr>
          <p:cNvPr id="6152" name="Picture 8" descr="C:\Documents and Settings\Goyo\Mis documentos\Mis imágenes\Rupnik\Mosaicos Rupnik\104-0193.JPG"/>
          <p:cNvPicPr>
            <a:picLocks noChangeAspect="1" noChangeArrowheads="1"/>
          </p:cNvPicPr>
          <p:nvPr/>
        </p:nvPicPr>
        <p:blipFill>
          <a:blip r:embed="rId7" cstate="print"/>
          <a:srcRect/>
          <a:stretch>
            <a:fillRect/>
          </a:stretch>
        </p:blipFill>
        <p:spPr bwMode="auto">
          <a:xfrm>
            <a:off x="2858344" y="4221088"/>
            <a:ext cx="3427312" cy="2276179"/>
          </a:xfrm>
          <a:prstGeom prst="rect">
            <a:avLst/>
          </a:prstGeom>
          <a:noFill/>
          <a:effectLst>
            <a:softEdge rad="63500"/>
          </a:effectLst>
        </p:spPr>
      </p:pic>
      <p:sp>
        <p:nvSpPr>
          <p:cNvPr id="20483" name="Text Box 3"/>
          <p:cNvSpPr txBox="1">
            <a:spLocks noChangeArrowheads="1"/>
          </p:cNvSpPr>
          <p:nvPr/>
        </p:nvSpPr>
        <p:spPr bwMode="auto">
          <a:xfrm>
            <a:off x="228600" y="1524000"/>
            <a:ext cx="8610600" cy="4339650"/>
          </a:xfrm>
          <a:prstGeom prst="rect">
            <a:avLst/>
          </a:prstGeom>
          <a:noFill/>
          <a:ln w="9525">
            <a:noFill/>
            <a:miter lim="800000"/>
            <a:headEnd/>
            <a:tailEnd/>
          </a:ln>
        </p:spPr>
        <p:txBody>
          <a:bodyPr>
            <a:spAutoFit/>
          </a:bodyPr>
          <a:lstStyle/>
          <a:p>
            <a:pPr marL="185738" indent="-185738">
              <a:spcBef>
                <a:spcPct val="50000"/>
              </a:spcBef>
              <a:buClr>
                <a:schemeClr val="accent3">
                  <a:lumMod val="75000"/>
                </a:schemeClr>
              </a:buClr>
              <a:buSzPct val="140000"/>
              <a:buFont typeface="Wingdings" pitchFamily="2" charset="2"/>
              <a:buChar char="§"/>
            </a:pPr>
            <a:r>
              <a:rPr lang="es-ES_tradnl" sz="2300" dirty="0" smtClean="0">
                <a:solidFill>
                  <a:srgbClr val="002060"/>
                </a:solidFill>
                <a:latin typeface="Calibri" pitchFamily="34" charset="0"/>
              </a:rPr>
              <a:t>Procurará </a:t>
            </a:r>
            <a:r>
              <a:rPr lang="es-ES_tradnl" sz="2300" dirty="0">
                <a:solidFill>
                  <a:srgbClr val="002060"/>
                </a:solidFill>
                <a:latin typeface="Calibri" pitchFamily="34" charset="0"/>
              </a:rPr>
              <a:t>conocer igualmente las vivencias religiosas </a:t>
            </a:r>
            <a:r>
              <a:rPr lang="es-ES_tradnl" sz="2300" dirty="0" smtClean="0">
                <a:solidFill>
                  <a:srgbClr val="002060"/>
                </a:solidFill>
                <a:latin typeface="Calibri" pitchFamily="34" charset="0"/>
              </a:rPr>
              <a:t>de los miembros </a:t>
            </a:r>
            <a:r>
              <a:rPr lang="es-ES_tradnl" sz="2300" dirty="0">
                <a:solidFill>
                  <a:srgbClr val="002060"/>
                </a:solidFill>
                <a:latin typeface="Calibri" pitchFamily="34" charset="0"/>
              </a:rPr>
              <a:t>de su grupo; sobre todo, intentará descubrir cuál es </a:t>
            </a:r>
            <a:r>
              <a:rPr lang="es-ES_tradnl" sz="2300" dirty="0" smtClean="0">
                <a:solidFill>
                  <a:srgbClr val="002060"/>
                </a:solidFill>
                <a:latin typeface="Calibri" pitchFamily="34" charset="0"/>
              </a:rPr>
              <a:t>la imagen </a:t>
            </a:r>
            <a:r>
              <a:rPr lang="es-ES_tradnl" sz="2300" dirty="0">
                <a:solidFill>
                  <a:srgbClr val="002060"/>
                </a:solidFill>
                <a:latin typeface="Calibri" pitchFamily="34" charset="0"/>
              </a:rPr>
              <a:t>de Dios que les ha sido transmitida, qué idea tienen </a:t>
            </a:r>
            <a:r>
              <a:rPr lang="es-ES_tradnl" sz="2300" dirty="0" smtClean="0">
                <a:solidFill>
                  <a:srgbClr val="002060"/>
                </a:solidFill>
                <a:latin typeface="Calibri" pitchFamily="34" charset="0"/>
              </a:rPr>
              <a:t>del Evangelio</a:t>
            </a:r>
            <a:r>
              <a:rPr lang="es-ES_tradnl" sz="2300" dirty="0">
                <a:solidFill>
                  <a:srgbClr val="002060"/>
                </a:solidFill>
                <a:latin typeface="Calibri" pitchFamily="34" charset="0"/>
              </a:rPr>
              <a:t>; cuál es su experiencia personal de oración y cuáles son </a:t>
            </a:r>
            <a:r>
              <a:rPr lang="es-ES_tradnl" sz="2300" dirty="0" smtClean="0">
                <a:solidFill>
                  <a:srgbClr val="002060"/>
                </a:solidFill>
                <a:latin typeface="Calibri" pitchFamily="34" charset="0"/>
              </a:rPr>
              <a:t>los criterios </a:t>
            </a:r>
            <a:r>
              <a:rPr lang="es-ES_tradnl" sz="2300" dirty="0">
                <a:solidFill>
                  <a:srgbClr val="002060"/>
                </a:solidFill>
                <a:latin typeface="Calibri" pitchFamily="34" charset="0"/>
              </a:rPr>
              <a:t>morales que rigen su vida personal y social.</a:t>
            </a:r>
          </a:p>
          <a:p>
            <a:pPr marL="185738" indent="-185738">
              <a:spcBef>
                <a:spcPct val="50000"/>
              </a:spcBef>
              <a:buClr>
                <a:schemeClr val="accent3">
                  <a:lumMod val="75000"/>
                </a:schemeClr>
              </a:buClr>
              <a:buSzPct val="140000"/>
              <a:buFont typeface="Wingdings" pitchFamily="2" charset="2"/>
              <a:buChar char="§"/>
            </a:pPr>
            <a:r>
              <a:rPr lang="es-ES_tradnl" sz="2300" dirty="0">
                <a:solidFill>
                  <a:srgbClr val="002060"/>
                </a:solidFill>
                <a:latin typeface="Calibri" pitchFamily="34" charset="0"/>
              </a:rPr>
              <a:t>Si se trata de personas alejadas, convendrá que el catequista conozca cuáles fueron los motivos que llevaron a sus </a:t>
            </a:r>
            <a:r>
              <a:rPr lang="es-ES_tradnl" sz="2300" dirty="0" err="1">
                <a:solidFill>
                  <a:srgbClr val="002060"/>
                </a:solidFill>
                <a:latin typeface="Calibri" pitchFamily="34" charset="0"/>
              </a:rPr>
              <a:t>catequizandos</a:t>
            </a:r>
            <a:r>
              <a:rPr lang="es-ES_tradnl" sz="2300" dirty="0">
                <a:solidFill>
                  <a:srgbClr val="002060"/>
                </a:solidFill>
                <a:latin typeface="Calibri" pitchFamily="34" charset="0"/>
              </a:rPr>
              <a:t> a alejarse de Dios o de la vida de la Iglesia.</a:t>
            </a:r>
          </a:p>
          <a:p>
            <a:pPr marL="185738" indent="-185738">
              <a:spcBef>
                <a:spcPct val="50000"/>
              </a:spcBef>
              <a:buClr>
                <a:schemeClr val="accent3">
                  <a:lumMod val="75000"/>
                </a:schemeClr>
              </a:buClr>
              <a:buSzPct val="140000"/>
              <a:buFont typeface="Wingdings" pitchFamily="2" charset="2"/>
              <a:buChar char="§"/>
            </a:pPr>
            <a:r>
              <a:rPr lang="es-ES_tradnl" sz="2300" dirty="0">
                <a:solidFill>
                  <a:srgbClr val="002060"/>
                </a:solidFill>
                <a:latin typeface="Calibri" pitchFamily="34" charset="0"/>
              </a:rPr>
              <a:t>El conocimiento de todos estos elementos ayudará, en su momento, a los discernimientos que el proceso </a:t>
            </a:r>
            <a:r>
              <a:rPr lang="es-ES_tradnl" sz="2300" dirty="0" err="1">
                <a:solidFill>
                  <a:srgbClr val="002060"/>
                </a:solidFill>
                <a:latin typeface="Calibri" pitchFamily="34" charset="0"/>
              </a:rPr>
              <a:t>catecumenal</a:t>
            </a:r>
            <a:r>
              <a:rPr lang="es-ES_tradnl" sz="2300" dirty="0">
                <a:solidFill>
                  <a:srgbClr val="002060"/>
                </a:solidFill>
                <a:latin typeface="Calibri" pitchFamily="34" charset="0"/>
              </a:rPr>
              <a:t> necesariamente lleva consigo</a:t>
            </a:r>
            <a:r>
              <a:rPr lang="es-ES" sz="2300" dirty="0">
                <a:solidFill>
                  <a:srgbClr val="002060"/>
                </a:solidFill>
                <a:latin typeface="Calibri" pitchFamily="34" charset="0"/>
              </a:rPr>
              <a:t>.</a:t>
            </a:r>
          </a:p>
        </p:txBody>
      </p:sp>
      <p:sp>
        <p:nvSpPr>
          <p:cNvPr id="12" name="11 CuadroTexto"/>
          <p:cNvSpPr txBox="1"/>
          <p:nvPr/>
        </p:nvSpPr>
        <p:spPr>
          <a:xfrm>
            <a:off x="8135888" y="6457890"/>
            <a:ext cx="1008112" cy="400110"/>
          </a:xfrm>
          <a:prstGeom prst="rect">
            <a:avLst/>
          </a:prstGeom>
          <a:noFill/>
        </p:spPr>
        <p:txBody>
          <a:bodyPr wrap="square" rtlCol="0">
            <a:spAutoFit/>
          </a:bodyPr>
          <a:lstStyle/>
          <a:p>
            <a:pPr algn="ctr"/>
            <a:r>
              <a:rPr lang="es-ES" sz="2000" b="1" dirty="0" smtClean="0">
                <a:latin typeface="Calibri" pitchFamily="34" charset="0"/>
                <a:hlinkClick r:id="rId8" action="ppaction://hlinksldjump"/>
              </a:rPr>
              <a:t>Índice</a:t>
            </a:r>
            <a:endParaRPr lang="es-ES" sz="2000" b="1" dirty="0">
              <a:latin typeface="Calibri" pitchFamily="34" charset="0"/>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500"/>
                                  </p:stCondLst>
                                  <p:childTnLst>
                                    <p:set>
                                      <p:cBhvr>
                                        <p:cTn id="6" dur="1" fill="hold">
                                          <p:stCondLst>
                                            <p:cond delay="0"/>
                                          </p:stCondLst>
                                        </p:cTn>
                                        <p:tgtEl>
                                          <p:spTgt spid="6147"/>
                                        </p:tgtEl>
                                        <p:attrNameLst>
                                          <p:attrName>style.visibility</p:attrName>
                                        </p:attrNameLst>
                                      </p:cBhvr>
                                      <p:to>
                                        <p:strVal val="visible"/>
                                      </p:to>
                                    </p:set>
                                    <p:anim calcmode="lin" valueType="num">
                                      <p:cBhvr>
                                        <p:cTn id="7" dur="2000" fill="hold"/>
                                        <p:tgtEl>
                                          <p:spTgt spid="6147"/>
                                        </p:tgtEl>
                                        <p:attrNameLst>
                                          <p:attrName>ppt_w</p:attrName>
                                        </p:attrNameLst>
                                      </p:cBhvr>
                                      <p:tavLst>
                                        <p:tav tm="0">
                                          <p:val>
                                            <p:fltVal val="0"/>
                                          </p:val>
                                        </p:tav>
                                        <p:tav tm="100000">
                                          <p:val>
                                            <p:strVal val="#ppt_w"/>
                                          </p:val>
                                        </p:tav>
                                      </p:tavLst>
                                    </p:anim>
                                    <p:anim calcmode="lin" valueType="num">
                                      <p:cBhvr>
                                        <p:cTn id="8" dur="2000" fill="hold"/>
                                        <p:tgtEl>
                                          <p:spTgt spid="6147"/>
                                        </p:tgtEl>
                                        <p:attrNameLst>
                                          <p:attrName>ppt_h</p:attrName>
                                        </p:attrNameLst>
                                      </p:cBhvr>
                                      <p:tavLst>
                                        <p:tav tm="0">
                                          <p:val>
                                            <p:fltVal val="0"/>
                                          </p:val>
                                        </p:tav>
                                        <p:tav tm="100000">
                                          <p:val>
                                            <p:strVal val="#ppt_h"/>
                                          </p:val>
                                        </p:tav>
                                      </p:tavLst>
                                    </p:anim>
                                    <p:animEffect transition="in" filter="fade">
                                      <p:cBhvr>
                                        <p:cTn id="9" dur="2000"/>
                                        <p:tgtEl>
                                          <p:spTgt spid="6147"/>
                                        </p:tgtEl>
                                      </p:cBhvr>
                                    </p:animEffect>
                                  </p:childTnLst>
                                </p:cTn>
                              </p:par>
                            </p:childTnLst>
                          </p:cTn>
                        </p:par>
                        <p:par>
                          <p:cTn id="10" fill="hold">
                            <p:stCondLst>
                              <p:cond delay="2500"/>
                            </p:stCondLst>
                            <p:childTnLst>
                              <p:par>
                                <p:cTn id="11" presetID="53" presetClass="entr" presetSubtype="0" fill="hold" nodeType="afterEffect">
                                  <p:stCondLst>
                                    <p:cond delay="500"/>
                                  </p:stCondLst>
                                  <p:childTnLst>
                                    <p:set>
                                      <p:cBhvr>
                                        <p:cTn id="12" dur="1" fill="hold">
                                          <p:stCondLst>
                                            <p:cond delay="0"/>
                                          </p:stCondLst>
                                        </p:cTn>
                                        <p:tgtEl>
                                          <p:spTgt spid="6148"/>
                                        </p:tgtEl>
                                        <p:attrNameLst>
                                          <p:attrName>style.visibility</p:attrName>
                                        </p:attrNameLst>
                                      </p:cBhvr>
                                      <p:to>
                                        <p:strVal val="visible"/>
                                      </p:to>
                                    </p:set>
                                    <p:anim calcmode="lin" valueType="num">
                                      <p:cBhvr>
                                        <p:cTn id="13" dur="2000" fill="hold"/>
                                        <p:tgtEl>
                                          <p:spTgt spid="6148"/>
                                        </p:tgtEl>
                                        <p:attrNameLst>
                                          <p:attrName>ppt_w</p:attrName>
                                        </p:attrNameLst>
                                      </p:cBhvr>
                                      <p:tavLst>
                                        <p:tav tm="0">
                                          <p:val>
                                            <p:fltVal val="0"/>
                                          </p:val>
                                        </p:tav>
                                        <p:tav tm="100000">
                                          <p:val>
                                            <p:strVal val="#ppt_w"/>
                                          </p:val>
                                        </p:tav>
                                      </p:tavLst>
                                    </p:anim>
                                    <p:anim calcmode="lin" valueType="num">
                                      <p:cBhvr>
                                        <p:cTn id="14" dur="2000" fill="hold"/>
                                        <p:tgtEl>
                                          <p:spTgt spid="6148"/>
                                        </p:tgtEl>
                                        <p:attrNameLst>
                                          <p:attrName>ppt_h</p:attrName>
                                        </p:attrNameLst>
                                      </p:cBhvr>
                                      <p:tavLst>
                                        <p:tav tm="0">
                                          <p:val>
                                            <p:fltVal val="0"/>
                                          </p:val>
                                        </p:tav>
                                        <p:tav tm="100000">
                                          <p:val>
                                            <p:strVal val="#ppt_h"/>
                                          </p:val>
                                        </p:tav>
                                      </p:tavLst>
                                    </p:anim>
                                    <p:animEffect transition="in" filter="fade">
                                      <p:cBhvr>
                                        <p:cTn id="15" dur="2000"/>
                                        <p:tgtEl>
                                          <p:spTgt spid="6148"/>
                                        </p:tgtEl>
                                      </p:cBhvr>
                                    </p:animEffect>
                                  </p:childTnLst>
                                </p:cTn>
                              </p:par>
                            </p:childTnLst>
                          </p:cTn>
                        </p:par>
                        <p:par>
                          <p:cTn id="16" fill="hold">
                            <p:stCondLst>
                              <p:cond delay="5000"/>
                            </p:stCondLst>
                            <p:childTnLst>
                              <p:par>
                                <p:cTn id="17" presetID="53" presetClass="entr" presetSubtype="0" fill="hold" nodeType="afterEffect">
                                  <p:stCondLst>
                                    <p:cond delay="500"/>
                                  </p:stCondLst>
                                  <p:childTnLst>
                                    <p:set>
                                      <p:cBhvr>
                                        <p:cTn id="18" dur="1" fill="hold">
                                          <p:stCondLst>
                                            <p:cond delay="0"/>
                                          </p:stCondLst>
                                        </p:cTn>
                                        <p:tgtEl>
                                          <p:spTgt spid="6149"/>
                                        </p:tgtEl>
                                        <p:attrNameLst>
                                          <p:attrName>style.visibility</p:attrName>
                                        </p:attrNameLst>
                                      </p:cBhvr>
                                      <p:to>
                                        <p:strVal val="visible"/>
                                      </p:to>
                                    </p:set>
                                    <p:anim calcmode="lin" valueType="num">
                                      <p:cBhvr>
                                        <p:cTn id="19" dur="2000" fill="hold"/>
                                        <p:tgtEl>
                                          <p:spTgt spid="6149"/>
                                        </p:tgtEl>
                                        <p:attrNameLst>
                                          <p:attrName>ppt_w</p:attrName>
                                        </p:attrNameLst>
                                      </p:cBhvr>
                                      <p:tavLst>
                                        <p:tav tm="0">
                                          <p:val>
                                            <p:fltVal val="0"/>
                                          </p:val>
                                        </p:tav>
                                        <p:tav tm="100000">
                                          <p:val>
                                            <p:strVal val="#ppt_w"/>
                                          </p:val>
                                        </p:tav>
                                      </p:tavLst>
                                    </p:anim>
                                    <p:anim calcmode="lin" valueType="num">
                                      <p:cBhvr>
                                        <p:cTn id="20" dur="2000" fill="hold"/>
                                        <p:tgtEl>
                                          <p:spTgt spid="6149"/>
                                        </p:tgtEl>
                                        <p:attrNameLst>
                                          <p:attrName>ppt_h</p:attrName>
                                        </p:attrNameLst>
                                      </p:cBhvr>
                                      <p:tavLst>
                                        <p:tav tm="0">
                                          <p:val>
                                            <p:fltVal val="0"/>
                                          </p:val>
                                        </p:tav>
                                        <p:tav tm="100000">
                                          <p:val>
                                            <p:strVal val="#ppt_h"/>
                                          </p:val>
                                        </p:tav>
                                      </p:tavLst>
                                    </p:anim>
                                    <p:animEffect transition="in" filter="fade">
                                      <p:cBhvr>
                                        <p:cTn id="21" dur="2000"/>
                                        <p:tgtEl>
                                          <p:spTgt spid="6149"/>
                                        </p:tgtEl>
                                      </p:cBhvr>
                                    </p:animEffect>
                                  </p:childTnLst>
                                </p:cTn>
                              </p:par>
                            </p:childTnLst>
                          </p:cTn>
                        </p:par>
                        <p:par>
                          <p:cTn id="22" fill="hold">
                            <p:stCondLst>
                              <p:cond delay="7500"/>
                            </p:stCondLst>
                            <p:childTnLst>
                              <p:par>
                                <p:cTn id="23" presetID="53" presetClass="entr" presetSubtype="0" fill="hold" nodeType="afterEffect">
                                  <p:stCondLst>
                                    <p:cond delay="500"/>
                                  </p:stCondLst>
                                  <p:childTnLst>
                                    <p:set>
                                      <p:cBhvr>
                                        <p:cTn id="24" dur="1" fill="hold">
                                          <p:stCondLst>
                                            <p:cond delay="0"/>
                                          </p:stCondLst>
                                        </p:cTn>
                                        <p:tgtEl>
                                          <p:spTgt spid="6151"/>
                                        </p:tgtEl>
                                        <p:attrNameLst>
                                          <p:attrName>style.visibility</p:attrName>
                                        </p:attrNameLst>
                                      </p:cBhvr>
                                      <p:to>
                                        <p:strVal val="visible"/>
                                      </p:to>
                                    </p:set>
                                    <p:anim calcmode="lin" valueType="num">
                                      <p:cBhvr>
                                        <p:cTn id="25" dur="2000" fill="hold"/>
                                        <p:tgtEl>
                                          <p:spTgt spid="6151"/>
                                        </p:tgtEl>
                                        <p:attrNameLst>
                                          <p:attrName>ppt_w</p:attrName>
                                        </p:attrNameLst>
                                      </p:cBhvr>
                                      <p:tavLst>
                                        <p:tav tm="0">
                                          <p:val>
                                            <p:fltVal val="0"/>
                                          </p:val>
                                        </p:tav>
                                        <p:tav tm="100000">
                                          <p:val>
                                            <p:strVal val="#ppt_w"/>
                                          </p:val>
                                        </p:tav>
                                      </p:tavLst>
                                    </p:anim>
                                    <p:anim calcmode="lin" valueType="num">
                                      <p:cBhvr>
                                        <p:cTn id="26" dur="2000" fill="hold"/>
                                        <p:tgtEl>
                                          <p:spTgt spid="6151"/>
                                        </p:tgtEl>
                                        <p:attrNameLst>
                                          <p:attrName>ppt_h</p:attrName>
                                        </p:attrNameLst>
                                      </p:cBhvr>
                                      <p:tavLst>
                                        <p:tav tm="0">
                                          <p:val>
                                            <p:fltVal val="0"/>
                                          </p:val>
                                        </p:tav>
                                        <p:tav tm="100000">
                                          <p:val>
                                            <p:strVal val="#ppt_h"/>
                                          </p:val>
                                        </p:tav>
                                      </p:tavLst>
                                    </p:anim>
                                    <p:animEffect transition="in" filter="fade">
                                      <p:cBhvr>
                                        <p:cTn id="27" dur="2000"/>
                                        <p:tgtEl>
                                          <p:spTgt spid="6151"/>
                                        </p:tgtEl>
                                      </p:cBhvr>
                                    </p:animEffect>
                                  </p:childTnLst>
                                </p:cTn>
                              </p:par>
                            </p:childTnLst>
                          </p:cTn>
                        </p:par>
                        <p:par>
                          <p:cTn id="28" fill="hold">
                            <p:stCondLst>
                              <p:cond delay="10000"/>
                            </p:stCondLst>
                            <p:childTnLst>
                              <p:par>
                                <p:cTn id="29" presetID="53" presetClass="entr" presetSubtype="0" fill="hold" nodeType="afterEffect">
                                  <p:stCondLst>
                                    <p:cond delay="500"/>
                                  </p:stCondLst>
                                  <p:childTnLst>
                                    <p:set>
                                      <p:cBhvr>
                                        <p:cTn id="30" dur="1" fill="hold">
                                          <p:stCondLst>
                                            <p:cond delay="0"/>
                                          </p:stCondLst>
                                        </p:cTn>
                                        <p:tgtEl>
                                          <p:spTgt spid="6150"/>
                                        </p:tgtEl>
                                        <p:attrNameLst>
                                          <p:attrName>style.visibility</p:attrName>
                                        </p:attrNameLst>
                                      </p:cBhvr>
                                      <p:to>
                                        <p:strVal val="visible"/>
                                      </p:to>
                                    </p:set>
                                    <p:anim calcmode="lin" valueType="num">
                                      <p:cBhvr>
                                        <p:cTn id="31" dur="2000" fill="hold"/>
                                        <p:tgtEl>
                                          <p:spTgt spid="6150"/>
                                        </p:tgtEl>
                                        <p:attrNameLst>
                                          <p:attrName>ppt_w</p:attrName>
                                        </p:attrNameLst>
                                      </p:cBhvr>
                                      <p:tavLst>
                                        <p:tav tm="0">
                                          <p:val>
                                            <p:fltVal val="0"/>
                                          </p:val>
                                        </p:tav>
                                        <p:tav tm="100000">
                                          <p:val>
                                            <p:strVal val="#ppt_w"/>
                                          </p:val>
                                        </p:tav>
                                      </p:tavLst>
                                    </p:anim>
                                    <p:anim calcmode="lin" valueType="num">
                                      <p:cBhvr>
                                        <p:cTn id="32" dur="2000" fill="hold"/>
                                        <p:tgtEl>
                                          <p:spTgt spid="6150"/>
                                        </p:tgtEl>
                                        <p:attrNameLst>
                                          <p:attrName>ppt_h</p:attrName>
                                        </p:attrNameLst>
                                      </p:cBhvr>
                                      <p:tavLst>
                                        <p:tav tm="0">
                                          <p:val>
                                            <p:fltVal val="0"/>
                                          </p:val>
                                        </p:tav>
                                        <p:tav tm="100000">
                                          <p:val>
                                            <p:strVal val="#ppt_h"/>
                                          </p:val>
                                        </p:tav>
                                      </p:tavLst>
                                    </p:anim>
                                    <p:animEffect transition="in" filter="fade">
                                      <p:cBhvr>
                                        <p:cTn id="33" dur="2000"/>
                                        <p:tgtEl>
                                          <p:spTgt spid="6150"/>
                                        </p:tgtEl>
                                      </p:cBhvr>
                                    </p:animEffect>
                                  </p:childTnLst>
                                </p:cTn>
                              </p:par>
                            </p:childTnLst>
                          </p:cTn>
                        </p:par>
                        <p:par>
                          <p:cTn id="34" fill="hold">
                            <p:stCondLst>
                              <p:cond delay="12500"/>
                            </p:stCondLst>
                            <p:childTnLst>
                              <p:par>
                                <p:cTn id="35" presetID="53" presetClass="entr" presetSubtype="0" fill="hold" nodeType="afterEffect">
                                  <p:stCondLst>
                                    <p:cond delay="500"/>
                                  </p:stCondLst>
                                  <p:childTnLst>
                                    <p:set>
                                      <p:cBhvr>
                                        <p:cTn id="36" dur="1" fill="hold">
                                          <p:stCondLst>
                                            <p:cond delay="0"/>
                                          </p:stCondLst>
                                        </p:cTn>
                                        <p:tgtEl>
                                          <p:spTgt spid="6152"/>
                                        </p:tgtEl>
                                        <p:attrNameLst>
                                          <p:attrName>style.visibility</p:attrName>
                                        </p:attrNameLst>
                                      </p:cBhvr>
                                      <p:to>
                                        <p:strVal val="visible"/>
                                      </p:to>
                                    </p:set>
                                    <p:anim calcmode="lin" valueType="num">
                                      <p:cBhvr>
                                        <p:cTn id="37" dur="2000" fill="hold"/>
                                        <p:tgtEl>
                                          <p:spTgt spid="6152"/>
                                        </p:tgtEl>
                                        <p:attrNameLst>
                                          <p:attrName>ppt_w</p:attrName>
                                        </p:attrNameLst>
                                      </p:cBhvr>
                                      <p:tavLst>
                                        <p:tav tm="0">
                                          <p:val>
                                            <p:fltVal val="0"/>
                                          </p:val>
                                        </p:tav>
                                        <p:tav tm="100000">
                                          <p:val>
                                            <p:strVal val="#ppt_w"/>
                                          </p:val>
                                        </p:tav>
                                      </p:tavLst>
                                    </p:anim>
                                    <p:anim calcmode="lin" valueType="num">
                                      <p:cBhvr>
                                        <p:cTn id="38" dur="2000" fill="hold"/>
                                        <p:tgtEl>
                                          <p:spTgt spid="6152"/>
                                        </p:tgtEl>
                                        <p:attrNameLst>
                                          <p:attrName>ppt_h</p:attrName>
                                        </p:attrNameLst>
                                      </p:cBhvr>
                                      <p:tavLst>
                                        <p:tav tm="0">
                                          <p:val>
                                            <p:fltVal val="0"/>
                                          </p:val>
                                        </p:tav>
                                        <p:tav tm="100000">
                                          <p:val>
                                            <p:strVal val="#ppt_h"/>
                                          </p:val>
                                        </p:tav>
                                      </p:tavLst>
                                    </p:anim>
                                    <p:animEffect transition="in" filter="fade">
                                      <p:cBhvr>
                                        <p:cTn id="39" dur="2000"/>
                                        <p:tgtEl>
                                          <p:spTgt spid="6152"/>
                                        </p:tgtEl>
                                      </p:cBhvr>
                                    </p:animEffect>
                                  </p:childTnLst>
                                </p:cTn>
                              </p:par>
                            </p:childTnLst>
                          </p:cTn>
                        </p:par>
                        <p:par>
                          <p:cTn id="40" fill="hold">
                            <p:stCondLst>
                              <p:cond delay="15000"/>
                            </p:stCondLst>
                            <p:childTnLst>
                              <p:par>
                                <p:cTn id="41" presetID="9" presetClass="emph" presetSubtype="0" nodeType="afterEffect">
                                  <p:stCondLst>
                                    <p:cond delay="1000"/>
                                  </p:stCondLst>
                                  <p:childTnLst>
                                    <p:set>
                                      <p:cBhvr rctx="PPT">
                                        <p:cTn id="42" dur="indefinite"/>
                                        <p:tgtEl>
                                          <p:spTgt spid="6151"/>
                                        </p:tgtEl>
                                        <p:attrNameLst>
                                          <p:attrName>style.opacity</p:attrName>
                                        </p:attrNameLst>
                                      </p:cBhvr>
                                      <p:to>
                                        <p:strVal val="0.15"/>
                                      </p:to>
                                    </p:set>
                                    <p:animEffect filter="image" prLst="opacity: 0.15">
                                      <p:cBhvr rctx="IE">
                                        <p:cTn id="43" dur="indefinite"/>
                                        <p:tgtEl>
                                          <p:spTgt spid="6151"/>
                                        </p:tgtEl>
                                      </p:cBhvr>
                                    </p:animEffect>
                                  </p:childTnLst>
                                </p:cTn>
                              </p:par>
                              <p:par>
                                <p:cTn id="44" presetID="9" presetClass="emph" presetSubtype="0" nodeType="withEffect">
                                  <p:stCondLst>
                                    <p:cond delay="1000"/>
                                  </p:stCondLst>
                                  <p:childTnLst>
                                    <p:set>
                                      <p:cBhvr rctx="PPT">
                                        <p:cTn id="45" dur="indefinite"/>
                                        <p:tgtEl>
                                          <p:spTgt spid="6148"/>
                                        </p:tgtEl>
                                        <p:attrNameLst>
                                          <p:attrName>style.opacity</p:attrName>
                                        </p:attrNameLst>
                                      </p:cBhvr>
                                      <p:to>
                                        <p:strVal val="0.15"/>
                                      </p:to>
                                    </p:set>
                                    <p:animEffect filter="image" prLst="opacity: 0.15">
                                      <p:cBhvr rctx="IE">
                                        <p:cTn id="46" dur="indefinite"/>
                                        <p:tgtEl>
                                          <p:spTgt spid="6148"/>
                                        </p:tgtEl>
                                      </p:cBhvr>
                                    </p:animEffect>
                                  </p:childTnLst>
                                </p:cTn>
                              </p:par>
                              <p:par>
                                <p:cTn id="47" presetID="9" presetClass="emph" presetSubtype="0" nodeType="withEffect">
                                  <p:stCondLst>
                                    <p:cond delay="1000"/>
                                  </p:stCondLst>
                                  <p:childTnLst>
                                    <p:set>
                                      <p:cBhvr rctx="PPT">
                                        <p:cTn id="48" dur="indefinite"/>
                                        <p:tgtEl>
                                          <p:spTgt spid="6147"/>
                                        </p:tgtEl>
                                        <p:attrNameLst>
                                          <p:attrName>style.opacity</p:attrName>
                                        </p:attrNameLst>
                                      </p:cBhvr>
                                      <p:to>
                                        <p:strVal val="0.15"/>
                                      </p:to>
                                    </p:set>
                                    <p:animEffect filter="image" prLst="opacity: 0.15">
                                      <p:cBhvr rctx="IE">
                                        <p:cTn id="49" dur="indefinite"/>
                                        <p:tgtEl>
                                          <p:spTgt spid="6147"/>
                                        </p:tgtEl>
                                      </p:cBhvr>
                                    </p:animEffect>
                                  </p:childTnLst>
                                </p:cTn>
                              </p:par>
                              <p:par>
                                <p:cTn id="50" presetID="9" presetClass="emph" presetSubtype="0" nodeType="withEffect">
                                  <p:stCondLst>
                                    <p:cond delay="1000"/>
                                  </p:stCondLst>
                                  <p:childTnLst>
                                    <p:set>
                                      <p:cBhvr rctx="PPT">
                                        <p:cTn id="51" dur="indefinite"/>
                                        <p:tgtEl>
                                          <p:spTgt spid="6149"/>
                                        </p:tgtEl>
                                        <p:attrNameLst>
                                          <p:attrName>style.opacity</p:attrName>
                                        </p:attrNameLst>
                                      </p:cBhvr>
                                      <p:to>
                                        <p:strVal val="0.15"/>
                                      </p:to>
                                    </p:set>
                                    <p:animEffect filter="image" prLst="opacity: 0.15">
                                      <p:cBhvr rctx="IE">
                                        <p:cTn id="52" dur="indefinite"/>
                                        <p:tgtEl>
                                          <p:spTgt spid="6149"/>
                                        </p:tgtEl>
                                      </p:cBhvr>
                                    </p:animEffect>
                                  </p:childTnLst>
                                </p:cTn>
                              </p:par>
                              <p:par>
                                <p:cTn id="53" presetID="9" presetClass="emph" presetSubtype="0" nodeType="withEffect">
                                  <p:stCondLst>
                                    <p:cond delay="1000"/>
                                  </p:stCondLst>
                                  <p:childTnLst>
                                    <p:set>
                                      <p:cBhvr rctx="PPT">
                                        <p:cTn id="54" dur="indefinite"/>
                                        <p:tgtEl>
                                          <p:spTgt spid="6150"/>
                                        </p:tgtEl>
                                        <p:attrNameLst>
                                          <p:attrName>style.opacity</p:attrName>
                                        </p:attrNameLst>
                                      </p:cBhvr>
                                      <p:to>
                                        <p:strVal val="0.15"/>
                                      </p:to>
                                    </p:set>
                                    <p:animEffect filter="image" prLst="opacity: 0.15">
                                      <p:cBhvr rctx="IE">
                                        <p:cTn id="55" dur="indefinite"/>
                                        <p:tgtEl>
                                          <p:spTgt spid="6150"/>
                                        </p:tgtEl>
                                      </p:cBhvr>
                                    </p:animEffect>
                                  </p:childTnLst>
                                </p:cTn>
                              </p:par>
                              <p:par>
                                <p:cTn id="56" presetID="9" presetClass="emph" presetSubtype="0" nodeType="withEffect">
                                  <p:stCondLst>
                                    <p:cond delay="1000"/>
                                  </p:stCondLst>
                                  <p:childTnLst>
                                    <p:set>
                                      <p:cBhvr rctx="PPT">
                                        <p:cTn id="57" dur="indefinite"/>
                                        <p:tgtEl>
                                          <p:spTgt spid="6152"/>
                                        </p:tgtEl>
                                        <p:attrNameLst>
                                          <p:attrName>style.opacity</p:attrName>
                                        </p:attrNameLst>
                                      </p:cBhvr>
                                      <p:to>
                                        <p:strVal val="0.15"/>
                                      </p:to>
                                    </p:set>
                                    <p:animEffect filter="image" prLst="opacity: 0.15">
                                      <p:cBhvr rctx="IE">
                                        <p:cTn id="58" dur="indefinite"/>
                                        <p:tgtEl>
                                          <p:spTgt spid="6152"/>
                                        </p:tgtEl>
                                      </p:cBhvr>
                                    </p:animEffect>
                                  </p:childTnLst>
                                </p:cTn>
                              </p:par>
                            </p:childTnLst>
                          </p:cTn>
                        </p:par>
                        <p:par>
                          <p:cTn id="59" fill="hold">
                            <p:stCondLst>
                              <p:cond delay="16000"/>
                            </p:stCondLst>
                            <p:childTnLst>
                              <p:par>
                                <p:cTn id="60" presetID="42" presetClass="entr" presetSubtype="0" fill="hold" nodeType="afterEffect">
                                  <p:stCondLst>
                                    <p:cond delay="500"/>
                                  </p:stCondLst>
                                  <p:childTnLst>
                                    <p:set>
                                      <p:cBhvr>
                                        <p:cTn id="61" dur="1" fill="hold">
                                          <p:stCondLst>
                                            <p:cond delay="0"/>
                                          </p:stCondLst>
                                        </p:cTn>
                                        <p:tgtEl>
                                          <p:spTgt spid="20483">
                                            <p:txEl>
                                              <p:pRg st="0" end="0"/>
                                            </p:txEl>
                                          </p:spTgt>
                                        </p:tgtEl>
                                        <p:attrNameLst>
                                          <p:attrName>style.visibility</p:attrName>
                                        </p:attrNameLst>
                                      </p:cBhvr>
                                      <p:to>
                                        <p:strVal val="visible"/>
                                      </p:to>
                                    </p:set>
                                    <p:animEffect transition="in" filter="fade">
                                      <p:cBhvr>
                                        <p:cTn id="62" dur="2000"/>
                                        <p:tgtEl>
                                          <p:spTgt spid="20483">
                                            <p:txEl>
                                              <p:pRg st="0" end="0"/>
                                            </p:txEl>
                                          </p:spTgt>
                                        </p:tgtEl>
                                      </p:cBhvr>
                                    </p:animEffect>
                                    <p:anim calcmode="lin" valueType="num">
                                      <p:cBhvr>
                                        <p:cTn id="63" dur="2000" fill="hold"/>
                                        <p:tgtEl>
                                          <p:spTgt spid="20483">
                                            <p:txEl>
                                              <p:pRg st="0" end="0"/>
                                            </p:txEl>
                                          </p:spTgt>
                                        </p:tgtEl>
                                        <p:attrNameLst>
                                          <p:attrName>ppt_x</p:attrName>
                                        </p:attrNameLst>
                                      </p:cBhvr>
                                      <p:tavLst>
                                        <p:tav tm="0">
                                          <p:val>
                                            <p:strVal val="#ppt_x"/>
                                          </p:val>
                                        </p:tav>
                                        <p:tav tm="100000">
                                          <p:val>
                                            <p:strVal val="#ppt_x"/>
                                          </p:val>
                                        </p:tav>
                                      </p:tavLst>
                                    </p:anim>
                                    <p:anim calcmode="lin" valueType="num">
                                      <p:cBhvr>
                                        <p:cTn id="64" dur="2000" fill="hold"/>
                                        <p:tgtEl>
                                          <p:spTgt spid="20483">
                                            <p:txEl>
                                              <p:pRg st="0" end="0"/>
                                            </p:txEl>
                                          </p:spTgt>
                                        </p:tgtEl>
                                        <p:attrNameLst>
                                          <p:attrName>ppt_y</p:attrName>
                                        </p:attrNameLst>
                                      </p:cBhvr>
                                      <p:tavLst>
                                        <p:tav tm="0">
                                          <p:val>
                                            <p:strVal val="#ppt_y+.1"/>
                                          </p:val>
                                        </p:tav>
                                        <p:tav tm="100000">
                                          <p:val>
                                            <p:strVal val="#ppt_y"/>
                                          </p:val>
                                        </p:tav>
                                      </p:tavLst>
                                    </p:anim>
                                  </p:childTnLst>
                                </p:cTn>
                              </p:par>
                            </p:childTnLst>
                          </p:cTn>
                        </p:par>
                        <p:par>
                          <p:cTn id="65" fill="hold">
                            <p:stCondLst>
                              <p:cond delay="18500"/>
                            </p:stCondLst>
                            <p:childTnLst>
                              <p:par>
                                <p:cTn id="66" presetID="42" presetClass="entr" presetSubtype="0" fill="hold" nodeType="afterEffect">
                                  <p:stCondLst>
                                    <p:cond delay="500"/>
                                  </p:stCondLst>
                                  <p:childTnLst>
                                    <p:set>
                                      <p:cBhvr>
                                        <p:cTn id="67" dur="1" fill="hold">
                                          <p:stCondLst>
                                            <p:cond delay="0"/>
                                          </p:stCondLst>
                                        </p:cTn>
                                        <p:tgtEl>
                                          <p:spTgt spid="20483">
                                            <p:txEl>
                                              <p:pRg st="1" end="1"/>
                                            </p:txEl>
                                          </p:spTgt>
                                        </p:tgtEl>
                                        <p:attrNameLst>
                                          <p:attrName>style.visibility</p:attrName>
                                        </p:attrNameLst>
                                      </p:cBhvr>
                                      <p:to>
                                        <p:strVal val="visible"/>
                                      </p:to>
                                    </p:set>
                                    <p:animEffect transition="in" filter="fade">
                                      <p:cBhvr>
                                        <p:cTn id="68" dur="2000"/>
                                        <p:tgtEl>
                                          <p:spTgt spid="20483">
                                            <p:txEl>
                                              <p:pRg st="1" end="1"/>
                                            </p:txEl>
                                          </p:spTgt>
                                        </p:tgtEl>
                                      </p:cBhvr>
                                    </p:animEffect>
                                    <p:anim calcmode="lin" valueType="num">
                                      <p:cBhvr>
                                        <p:cTn id="69" dur="2000" fill="hold"/>
                                        <p:tgtEl>
                                          <p:spTgt spid="20483">
                                            <p:txEl>
                                              <p:pRg st="1" end="1"/>
                                            </p:txEl>
                                          </p:spTgt>
                                        </p:tgtEl>
                                        <p:attrNameLst>
                                          <p:attrName>ppt_x</p:attrName>
                                        </p:attrNameLst>
                                      </p:cBhvr>
                                      <p:tavLst>
                                        <p:tav tm="0">
                                          <p:val>
                                            <p:strVal val="#ppt_x"/>
                                          </p:val>
                                        </p:tav>
                                        <p:tav tm="100000">
                                          <p:val>
                                            <p:strVal val="#ppt_x"/>
                                          </p:val>
                                        </p:tav>
                                      </p:tavLst>
                                    </p:anim>
                                    <p:anim calcmode="lin" valueType="num">
                                      <p:cBhvr>
                                        <p:cTn id="70" dur="2000" fill="hold"/>
                                        <p:tgtEl>
                                          <p:spTgt spid="20483">
                                            <p:txEl>
                                              <p:pRg st="1" end="1"/>
                                            </p:txEl>
                                          </p:spTgt>
                                        </p:tgtEl>
                                        <p:attrNameLst>
                                          <p:attrName>ppt_y</p:attrName>
                                        </p:attrNameLst>
                                      </p:cBhvr>
                                      <p:tavLst>
                                        <p:tav tm="0">
                                          <p:val>
                                            <p:strVal val="#ppt_y+.1"/>
                                          </p:val>
                                        </p:tav>
                                        <p:tav tm="100000">
                                          <p:val>
                                            <p:strVal val="#ppt_y"/>
                                          </p:val>
                                        </p:tav>
                                      </p:tavLst>
                                    </p:anim>
                                  </p:childTnLst>
                                </p:cTn>
                              </p:par>
                            </p:childTnLst>
                          </p:cTn>
                        </p:par>
                        <p:par>
                          <p:cTn id="71" fill="hold">
                            <p:stCondLst>
                              <p:cond delay="21000"/>
                            </p:stCondLst>
                            <p:childTnLst>
                              <p:par>
                                <p:cTn id="72" presetID="42" presetClass="entr" presetSubtype="0" fill="hold" nodeType="afterEffect">
                                  <p:stCondLst>
                                    <p:cond delay="500"/>
                                  </p:stCondLst>
                                  <p:childTnLst>
                                    <p:set>
                                      <p:cBhvr>
                                        <p:cTn id="73" dur="1" fill="hold">
                                          <p:stCondLst>
                                            <p:cond delay="0"/>
                                          </p:stCondLst>
                                        </p:cTn>
                                        <p:tgtEl>
                                          <p:spTgt spid="20483">
                                            <p:txEl>
                                              <p:pRg st="2" end="2"/>
                                            </p:txEl>
                                          </p:spTgt>
                                        </p:tgtEl>
                                        <p:attrNameLst>
                                          <p:attrName>style.visibility</p:attrName>
                                        </p:attrNameLst>
                                      </p:cBhvr>
                                      <p:to>
                                        <p:strVal val="visible"/>
                                      </p:to>
                                    </p:set>
                                    <p:animEffect transition="in" filter="fade">
                                      <p:cBhvr>
                                        <p:cTn id="74" dur="2000"/>
                                        <p:tgtEl>
                                          <p:spTgt spid="20483">
                                            <p:txEl>
                                              <p:pRg st="2" end="2"/>
                                            </p:txEl>
                                          </p:spTgt>
                                        </p:tgtEl>
                                      </p:cBhvr>
                                    </p:animEffect>
                                    <p:anim calcmode="lin" valueType="num">
                                      <p:cBhvr>
                                        <p:cTn id="75" dur="2000" fill="hold"/>
                                        <p:tgtEl>
                                          <p:spTgt spid="20483">
                                            <p:txEl>
                                              <p:pRg st="2" end="2"/>
                                            </p:txEl>
                                          </p:spTgt>
                                        </p:tgtEl>
                                        <p:attrNameLst>
                                          <p:attrName>ppt_x</p:attrName>
                                        </p:attrNameLst>
                                      </p:cBhvr>
                                      <p:tavLst>
                                        <p:tav tm="0">
                                          <p:val>
                                            <p:strVal val="#ppt_x"/>
                                          </p:val>
                                        </p:tav>
                                        <p:tav tm="100000">
                                          <p:val>
                                            <p:strVal val="#ppt_x"/>
                                          </p:val>
                                        </p:tav>
                                      </p:tavLst>
                                    </p:anim>
                                    <p:anim calcmode="lin" valueType="num">
                                      <p:cBhvr>
                                        <p:cTn id="76" dur="2000" fill="hold"/>
                                        <p:tgtEl>
                                          <p:spTgt spid="2048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blogs.21rs.es/corazones/files/2010/10/jovenes4.jpg"/>
          <p:cNvPicPr>
            <a:picLocks noChangeAspect="1" noChangeArrowheads="1"/>
          </p:cNvPicPr>
          <p:nvPr/>
        </p:nvPicPr>
        <p:blipFill>
          <a:blip r:embed="rId2" cstate="print"/>
          <a:srcRect/>
          <a:stretch>
            <a:fillRect/>
          </a:stretch>
        </p:blipFill>
        <p:spPr bwMode="auto">
          <a:xfrm>
            <a:off x="2267744" y="1628800"/>
            <a:ext cx="4608512" cy="4608512"/>
          </a:xfrm>
          <a:prstGeom prst="rect">
            <a:avLst/>
          </a:prstGeom>
          <a:noFill/>
        </p:spPr>
      </p:pic>
      <p:sp>
        <p:nvSpPr>
          <p:cNvPr id="4" name="3 Rectángulo redondeado"/>
          <p:cNvSpPr/>
          <p:nvPr/>
        </p:nvSpPr>
        <p:spPr>
          <a:xfrm>
            <a:off x="323528" y="332656"/>
            <a:ext cx="8496944" cy="936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800" b="1" dirty="0" smtClean="0">
                <a:latin typeface="Calibri" pitchFamily="34" charset="0"/>
              </a:rPr>
              <a:t>La espiritualidad del catequista: </a:t>
            </a:r>
          </a:p>
          <a:p>
            <a:r>
              <a:rPr lang="es-ES" sz="2800" b="1" dirty="0" smtClean="0">
                <a:latin typeface="Calibri" pitchFamily="34" charset="0"/>
              </a:rPr>
              <a:t>abierta a los problemas del hombre y de su tiempo</a:t>
            </a:r>
          </a:p>
        </p:txBody>
      </p:sp>
      <p:pic>
        <p:nvPicPr>
          <p:cNvPr id="7" name="Picture 2" descr="http://blogs.21rs.es/corazones/files/2010/10/jovenes4.jpg"/>
          <p:cNvPicPr>
            <a:picLocks noChangeAspect="1" noChangeArrowheads="1"/>
          </p:cNvPicPr>
          <p:nvPr/>
        </p:nvPicPr>
        <p:blipFill>
          <a:blip r:embed="rId2" cstate="print">
            <a:duotone>
              <a:schemeClr val="accent6">
                <a:shade val="45000"/>
                <a:satMod val="135000"/>
              </a:schemeClr>
              <a:prstClr val="white"/>
            </a:duotone>
            <a:lum bright="24000" contrast="-58000"/>
          </a:blip>
          <a:srcRect/>
          <a:stretch>
            <a:fillRect/>
          </a:stretch>
        </p:blipFill>
        <p:spPr bwMode="auto">
          <a:xfrm>
            <a:off x="2267744" y="1628800"/>
            <a:ext cx="4608512" cy="4608512"/>
          </a:xfrm>
          <a:prstGeom prst="rect">
            <a:avLst/>
          </a:prstGeom>
          <a:noFill/>
          <a:effectLst>
            <a:softEdge rad="127000"/>
          </a:effectLst>
        </p:spPr>
      </p:pic>
      <p:sp>
        <p:nvSpPr>
          <p:cNvPr id="6" name="5 CuadroTexto"/>
          <p:cNvSpPr txBox="1"/>
          <p:nvPr/>
        </p:nvSpPr>
        <p:spPr>
          <a:xfrm>
            <a:off x="8135888" y="6457890"/>
            <a:ext cx="1008112" cy="400110"/>
          </a:xfrm>
          <a:prstGeom prst="rect">
            <a:avLst/>
          </a:prstGeom>
          <a:noFill/>
        </p:spPr>
        <p:txBody>
          <a:bodyPr wrap="square" rtlCol="0">
            <a:spAutoFit/>
          </a:bodyPr>
          <a:lstStyle/>
          <a:p>
            <a:pPr algn="ctr"/>
            <a:r>
              <a:rPr lang="es-ES" sz="2000" b="1" dirty="0" smtClean="0">
                <a:latin typeface="Calibri" pitchFamily="34" charset="0"/>
                <a:hlinkClick r:id="rId3" action="ppaction://hlinksldjump"/>
              </a:rPr>
              <a:t>Índice</a:t>
            </a:r>
            <a:endParaRPr lang="es-ES" sz="2000" b="1" dirty="0">
              <a:latin typeface="Calibri" pitchFamily="34" charset="0"/>
            </a:endParaRPr>
          </a:p>
        </p:txBody>
      </p:sp>
      <p:sp>
        <p:nvSpPr>
          <p:cNvPr id="21507" name="Text Box 3"/>
          <p:cNvSpPr txBox="1">
            <a:spLocks noChangeArrowheads="1"/>
          </p:cNvSpPr>
          <p:nvPr/>
        </p:nvSpPr>
        <p:spPr bwMode="auto">
          <a:xfrm>
            <a:off x="228600" y="1524000"/>
            <a:ext cx="8610600" cy="4162678"/>
          </a:xfrm>
          <a:prstGeom prst="rect">
            <a:avLst/>
          </a:prstGeom>
          <a:noFill/>
          <a:ln w="9525">
            <a:noFill/>
            <a:miter lim="800000"/>
            <a:headEnd/>
            <a:tailEnd/>
          </a:ln>
        </p:spPr>
        <p:txBody>
          <a:bodyPr>
            <a:spAutoFit/>
          </a:bodyPr>
          <a:lstStyle/>
          <a:p>
            <a:pPr marL="185738" indent="-185738">
              <a:spcBef>
                <a:spcPct val="50000"/>
              </a:spcBef>
              <a:buClr>
                <a:schemeClr val="accent3">
                  <a:lumMod val="75000"/>
                </a:schemeClr>
              </a:buClr>
              <a:buSzPct val="140000"/>
              <a:buFont typeface="Wingdings" pitchFamily="2" charset="2"/>
              <a:buChar char="§"/>
            </a:pPr>
            <a:r>
              <a:rPr lang="es-ES_tradnl" sz="2300" dirty="0">
                <a:solidFill>
                  <a:srgbClr val="002060"/>
                </a:solidFill>
                <a:latin typeface="Calibri" pitchFamily="34" charset="0"/>
              </a:rPr>
              <a:t>El servicio educativo del catequista no se detiene en las personas aisladas. El catequista ha de estar interesado en educar también </a:t>
            </a:r>
            <a:r>
              <a:rPr lang="es-ES_tradnl" sz="2300" dirty="0" smtClean="0">
                <a:solidFill>
                  <a:srgbClr val="002060"/>
                </a:solidFill>
                <a:latin typeface="Calibri" pitchFamily="34" charset="0"/>
              </a:rPr>
              <a:t>las relaciones </a:t>
            </a:r>
            <a:r>
              <a:rPr lang="es-ES_tradnl" sz="2300" dirty="0">
                <a:solidFill>
                  <a:srgbClr val="002060"/>
                </a:solidFill>
                <a:latin typeface="Calibri" pitchFamily="34" charset="0"/>
              </a:rPr>
              <a:t>que se van estableciendo entre las personas del grupo; </a:t>
            </a:r>
            <a:r>
              <a:rPr lang="es-ES_tradnl" sz="2300" dirty="0" smtClean="0">
                <a:solidFill>
                  <a:srgbClr val="002060"/>
                </a:solidFill>
                <a:latin typeface="Calibri" pitchFamily="34" charset="0"/>
              </a:rPr>
              <a:t>es decir</a:t>
            </a:r>
            <a:r>
              <a:rPr lang="es-ES_tradnl" sz="2300" dirty="0">
                <a:solidFill>
                  <a:srgbClr val="002060"/>
                </a:solidFill>
                <a:latin typeface="Calibri" pitchFamily="34" charset="0"/>
              </a:rPr>
              <a:t>, ha de favorecer y propiciar las primeras experiencias comunitarias entre los miembros de su grupo que les ayuden a crear su sentido de pertenencia a la Iglesia.</a:t>
            </a:r>
          </a:p>
          <a:p>
            <a:pPr marL="185738" indent="-185738">
              <a:spcBef>
                <a:spcPct val="50000"/>
              </a:spcBef>
              <a:buClr>
                <a:schemeClr val="accent3">
                  <a:lumMod val="75000"/>
                </a:schemeClr>
              </a:buClr>
              <a:buSzPct val="140000"/>
              <a:buFont typeface="Wingdings" pitchFamily="2" charset="2"/>
              <a:buChar char="§"/>
            </a:pPr>
            <a:r>
              <a:rPr lang="es-ES_tradnl" sz="2300" dirty="0">
                <a:solidFill>
                  <a:srgbClr val="002060"/>
                </a:solidFill>
                <a:latin typeface="Calibri" pitchFamily="34" charset="0"/>
              </a:rPr>
              <a:t>El catequista ha de conocer la dinámica concreta de su grupo y </a:t>
            </a:r>
            <a:r>
              <a:rPr lang="es-ES_tradnl" sz="2300" dirty="0" smtClean="0">
                <a:solidFill>
                  <a:srgbClr val="002060"/>
                </a:solidFill>
                <a:latin typeface="Calibri" pitchFamily="34" charset="0"/>
              </a:rPr>
              <a:t>las tensiones </a:t>
            </a:r>
            <a:r>
              <a:rPr lang="es-ES_tradnl" sz="2300" dirty="0">
                <a:solidFill>
                  <a:srgbClr val="002060"/>
                </a:solidFill>
                <a:latin typeface="Calibri" pitchFamily="34" charset="0"/>
              </a:rPr>
              <a:t>que surgen dentro de él; estando, además, atento a cómo los respectivos miembros van madurando e integrando en </a:t>
            </a:r>
            <a:r>
              <a:rPr lang="es-ES_tradnl" sz="2300" dirty="0" smtClean="0">
                <a:solidFill>
                  <a:srgbClr val="002060"/>
                </a:solidFill>
                <a:latin typeface="Calibri" pitchFamily="34" charset="0"/>
              </a:rPr>
              <a:t>su personalidad </a:t>
            </a:r>
            <a:r>
              <a:rPr lang="es-ES_tradnl" sz="2300" dirty="0">
                <a:solidFill>
                  <a:srgbClr val="002060"/>
                </a:solidFill>
                <a:latin typeface="Calibri" pitchFamily="34" charset="0"/>
              </a:rPr>
              <a:t>creyente las distintas circunstancias y momentos </a:t>
            </a:r>
            <a:r>
              <a:rPr lang="es-ES_tradnl" sz="2300" dirty="0" smtClean="0">
                <a:solidFill>
                  <a:srgbClr val="002060"/>
                </a:solidFill>
                <a:latin typeface="Calibri" pitchFamily="34" charset="0"/>
              </a:rPr>
              <a:t>de crisis </a:t>
            </a:r>
            <a:r>
              <a:rPr lang="es-ES_tradnl" sz="2300" dirty="0">
                <a:solidFill>
                  <a:srgbClr val="002060"/>
                </a:solidFill>
                <a:latin typeface="Calibri" pitchFamily="34" charset="0"/>
              </a:rPr>
              <a:t>por los que pasa el grupo</a:t>
            </a:r>
            <a:r>
              <a:rPr lang="es-ES_tradnl" sz="2300" dirty="0" smtClean="0">
                <a:solidFill>
                  <a:srgbClr val="002060"/>
                </a:solidFill>
                <a:latin typeface="Calibri" pitchFamily="34" charset="0"/>
              </a:rPr>
              <a:t>.</a:t>
            </a:r>
            <a:endParaRPr lang="es-ES_tradnl" sz="2300" dirty="0">
              <a:solidFill>
                <a:srgbClr val="002060"/>
              </a:solidFill>
              <a:latin typeface="Calibri" pitchFamily="34" charset="0"/>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2000"/>
                                        <p:tgtEl>
                                          <p:spTgt spid="8194"/>
                                        </p:tgtEl>
                                      </p:cBhvr>
                                    </p:animEffect>
                                    <p:anim calcmode="lin" valueType="num">
                                      <p:cBhvr>
                                        <p:cTn id="8" dur="2000" fill="hold"/>
                                        <p:tgtEl>
                                          <p:spTgt spid="8194"/>
                                        </p:tgtEl>
                                        <p:attrNameLst>
                                          <p:attrName>style.rotation</p:attrName>
                                        </p:attrNameLst>
                                      </p:cBhvr>
                                      <p:tavLst>
                                        <p:tav tm="0">
                                          <p:val>
                                            <p:fltVal val="720"/>
                                          </p:val>
                                        </p:tav>
                                        <p:tav tm="100000">
                                          <p:val>
                                            <p:fltVal val="0"/>
                                          </p:val>
                                        </p:tav>
                                      </p:tavLst>
                                    </p:anim>
                                    <p:anim calcmode="lin" valueType="num">
                                      <p:cBhvr>
                                        <p:cTn id="9" dur="2000" fill="hold"/>
                                        <p:tgtEl>
                                          <p:spTgt spid="8194"/>
                                        </p:tgtEl>
                                        <p:attrNameLst>
                                          <p:attrName>ppt_h</p:attrName>
                                        </p:attrNameLst>
                                      </p:cBhvr>
                                      <p:tavLst>
                                        <p:tav tm="0">
                                          <p:val>
                                            <p:fltVal val="0"/>
                                          </p:val>
                                        </p:tav>
                                        <p:tav tm="100000">
                                          <p:val>
                                            <p:strVal val="#ppt_h"/>
                                          </p:val>
                                        </p:tav>
                                      </p:tavLst>
                                    </p:anim>
                                    <p:anim calcmode="lin" valueType="num">
                                      <p:cBhvr>
                                        <p:cTn id="10" dur="2000" fill="hold"/>
                                        <p:tgtEl>
                                          <p:spTgt spid="8194"/>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10" presetClass="exit" presetSubtype="0" fill="hold" nodeType="afterEffect">
                                  <p:stCondLst>
                                    <p:cond delay="1000"/>
                                  </p:stCondLst>
                                  <p:childTnLst>
                                    <p:animEffect transition="out" filter="fade">
                                      <p:cBhvr>
                                        <p:cTn id="13" dur="2000"/>
                                        <p:tgtEl>
                                          <p:spTgt spid="8194"/>
                                        </p:tgtEl>
                                      </p:cBhvr>
                                    </p:animEffect>
                                    <p:set>
                                      <p:cBhvr>
                                        <p:cTn id="14" dur="1" fill="hold">
                                          <p:stCondLst>
                                            <p:cond delay="1999"/>
                                          </p:stCondLst>
                                        </p:cTn>
                                        <p:tgtEl>
                                          <p:spTgt spid="8194"/>
                                        </p:tgtEl>
                                        <p:attrNameLst>
                                          <p:attrName>style.visibility</p:attrName>
                                        </p:attrNameLst>
                                      </p:cBhvr>
                                      <p:to>
                                        <p:strVal val="hidden"/>
                                      </p:to>
                                    </p:set>
                                  </p:childTnLst>
                                </p:cTn>
                              </p:par>
                              <p:par>
                                <p:cTn id="15" presetID="10" presetClass="entr" presetSubtype="0" fill="hold" nodeType="withEffect">
                                  <p:stCondLst>
                                    <p:cond delay="10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childTnLst>
                                </p:cTn>
                              </p:par>
                            </p:childTnLst>
                          </p:cTn>
                        </p:par>
                        <p:par>
                          <p:cTn id="18" fill="hold">
                            <p:stCondLst>
                              <p:cond delay="5000"/>
                            </p:stCondLst>
                            <p:childTnLst>
                              <p:par>
                                <p:cTn id="19" presetID="42" presetClass="entr" presetSubtype="0" fill="hold" nodeType="afterEffect">
                                  <p:stCondLst>
                                    <p:cond delay="500"/>
                                  </p:stCondLst>
                                  <p:childTnLst>
                                    <p:set>
                                      <p:cBhvr>
                                        <p:cTn id="20" dur="1" fill="hold">
                                          <p:stCondLst>
                                            <p:cond delay="0"/>
                                          </p:stCondLst>
                                        </p:cTn>
                                        <p:tgtEl>
                                          <p:spTgt spid="21507">
                                            <p:txEl>
                                              <p:pRg st="0" end="0"/>
                                            </p:txEl>
                                          </p:spTgt>
                                        </p:tgtEl>
                                        <p:attrNameLst>
                                          <p:attrName>style.visibility</p:attrName>
                                        </p:attrNameLst>
                                      </p:cBhvr>
                                      <p:to>
                                        <p:strVal val="visible"/>
                                      </p:to>
                                    </p:set>
                                    <p:animEffect transition="in" filter="fade">
                                      <p:cBhvr>
                                        <p:cTn id="21" dur="2000"/>
                                        <p:tgtEl>
                                          <p:spTgt spid="21507">
                                            <p:txEl>
                                              <p:pRg st="0" end="0"/>
                                            </p:txEl>
                                          </p:spTgt>
                                        </p:tgtEl>
                                      </p:cBhvr>
                                    </p:animEffect>
                                    <p:anim calcmode="lin" valueType="num">
                                      <p:cBhvr>
                                        <p:cTn id="22" dur="2000" fill="hold"/>
                                        <p:tgtEl>
                                          <p:spTgt spid="21507">
                                            <p:txEl>
                                              <p:pRg st="0" end="0"/>
                                            </p:txEl>
                                          </p:spTgt>
                                        </p:tgtEl>
                                        <p:attrNameLst>
                                          <p:attrName>ppt_x</p:attrName>
                                        </p:attrNameLst>
                                      </p:cBhvr>
                                      <p:tavLst>
                                        <p:tav tm="0">
                                          <p:val>
                                            <p:strVal val="#ppt_x"/>
                                          </p:val>
                                        </p:tav>
                                        <p:tav tm="100000">
                                          <p:val>
                                            <p:strVal val="#ppt_x"/>
                                          </p:val>
                                        </p:tav>
                                      </p:tavLst>
                                    </p:anim>
                                    <p:anim calcmode="lin" valueType="num">
                                      <p:cBhvr>
                                        <p:cTn id="23" dur="2000" fill="hold"/>
                                        <p:tgtEl>
                                          <p:spTgt spid="21507">
                                            <p:txEl>
                                              <p:pRg st="0" end="0"/>
                                            </p:txEl>
                                          </p:spTgt>
                                        </p:tgtEl>
                                        <p:attrNameLst>
                                          <p:attrName>ppt_y</p:attrName>
                                        </p:attrNameLst>
                                      </p:cBhvr>
                                      <p:tavLst>
                                        <p:tav tm="0">
                                          <p:val>
                                            <p:strVal val="#ppt_y+.1"/>
                                          </p:val>
                                        </p:tav>
                                        <p:tav tm="100000">
                                          <p:val>
                                            <p:strVal val="#ppt_y"/>
                                          </p:val>
                                        </p:tav>
                                      </p:tavLst>
                                    </p:anim>
                                  </p:childTnLst>
                                </p:cTn>
                              </p:par>
                            </p:childTnLst>
                          </p:cTn>
                        </p:par>
                        <p:par>
                          <p:cTn id="24" fill="hold">
                            <p:stCondLst>
                              <p:cond delay="7500"/>
                            </p:stCondLst>
                            <p:childTnLst>
                              <p:par>
                                <p:cTn id="25" presetID="42" presetClass="entr" presetSubtype="0" fill="hold" nodeType="afterEffect">
                                  <p:stCondLst>
                                    <p:cond delay="500"/>
                                  </p:stCondLst>
                                  <p:childTnLst>
                                    <p:set>
                                      <p:cBhvr>
                                        <p:cTn id="26" dur="1" fill="hold">
                                          <p:stCondLst>
                                            <p:cond delay="0"/>
                                          </p:stCondLst>
                                        </p:cTn>
                                        <p:tgtEl>
                                          <p:spTgt spid="21507">
                                            <p:txEl>
                                              <p:pRg st="1" end="1"/>
                                            </p:txEl>
                                          </p:spTgt>
                                        </p:tgtEl>
                                        <p:attrNameLst>
                                          <p:attrName>style.visibility</p:attrName>
                                        </p:attrNameLst>
                                      </p:cBhvr>
                                      <p:to>
                                        <p:strVal val="visible"/>
                                      </p:to>
                                    </p:set>
                                    <p:animEffect transition="in" filter="fade">
                                      <p:cBhvr>
                                        <p:cTn id="27" dur="2000"/>
                                        <p:tgtEl>
                                          <p:spTgt spid="21507">
                                            <p:txEl>
                                              <p:pRg st="1" end="1"/>
                                            </p:txEl>
                                          </p:spTgt>
                                        </p:tgtEl>
                                      </p:cBhvr>
                                    </p:animEffect>
                                    <p:anim calcmode="lin" valueType="num">
                                      <p:cBhvr>
                                        <p:cTn id="28" dur="2000" fill="hold"/>
                                        <p:tgtEl>
                                          <p:spTgt spid="21507">
                                            <p:txEl>
                                              <p:pRg st="1" end="1"/>
                                            </p:txEl>
                                          </p:spTgt>
                                        </p:tgtEl>
                                        <p:attrNameLst>
                                          <p:attrName>ppt_x</p:attrName>
                                        </p:attrNameLst>
                                      </p:cBhvr>
                                      <p:tavLst>
                                        <p:tav tm="0">
                                          <p:val>
                                            <p:strVal val="#ppt_x"/>
                                          </p:val>
                                        </p:tav>
                                        <p:tav tm="100000">
                                          <p:val>
                                            <p:strVal val="#ppt_x"/>
                                          </p:val>
                                        </p:tav>
                                      </p:tavLst>
                                    </p:anim>
                                    <p:anim calcmode="lin" valueType="num">
                                      <p:cBhvr>
                                        <p:cTn id="29" dur="2000" fill="hold"/>
                                        <p:tgtEl>
                                          <p:spTgt spid="2150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 Box 3"/>
          <p:cNvSpPr txBox="1">
            <a:spLocks noChangeArrowheads="1"/>
          </p:cNvSpPr>
          <p:nvPr/>
        </p:nvSpPr>
        <p:spPr bwMode="auto">
          <a:xfrm>
            <a:off x="228600" y="1524000"/>
            <a:ext cx="8610600" cy="3808735"/>
          </a:xfrm>
          <a:prstGeom prst="rect">
            <a:avLst/>
          </a:prstGeom>
          <a:noFill/>
          <a:ln w="9525">
            <a:noFill/>
            <a:miter lim="800000"/>
            <a:headEnd/>
            <a:tailEnd/>
          </a:ln>
        </p:spPr>
        <p:txBody>
          <a:bodyPr>
            <a:spAutoFit/>
          </a:bodyPr>
          <a:lstStyle/>
          <a:p>
            <a:pPr marL="185738" indent="-185738">
              <a:spcBef>
                <a:spcPct val="50000"/>
              </a:spcBef>
              <a:buClr>
                <a:schemeClr val="accent3">
                  <a:lumMod val="75000"/>
                </a:schemeClr>
              </a:buClr>
              <a:buSzPct val="140000"/>
              <a:buFont typeface="Wingdings" pitchFamily="2" charset="2"/>
              <a:buChar char="§"/>
            </a:pPr>
            <a:r>
              <a:rPr lang="es-ES_tradnl" sz="2300" dirty="0" smtClean="0">
                <a:solidFill>
                  <a:srgbClr val="002060"/>
                </a:solidFill>
                <a:latin typeface="Calibri" pitchFamily="34" charset="0"/>
              </a:rPr>
              <a:t>El </a:t>
            </a:r>
            <a:r>
              <a:rPr lang="es-ES_tradnl" sz="2300" dirty="0">
                <a:solidFill>
                  <a:srgbClr val="002060"/>
                </a:solidFill>
                <a:latin typeface="Calibri" pitchFamily="34" charset="0"/>
              </a:rPr>
              <a:t>catequista procurará no crear un grupo cerrado, sino abierto a </a:t>
            </a:r>
            <a:r>
              <a:rPr lang="es-ES_tradnl" sz="2300" dirty="0" smtClean="0">
                <a:solidFill>
                  <a:srgbClr val="002060"/>
                </a:solidFill>
                <a:latin typeface="Calibri" pitchFamily="34" charset="0"/>
              </a:rPr>
              <a:t>las necesidades </a:t>
            </a:r>
            <a:r>
              <a:rPr lang="es-ES_tradnl" sz="2300" dirty="0">
                <a:solidFill>
                  <a:srgbClr val="002060"/>
                </a:solidFill>
                <a:latin typeface="Calibri" pitchFamily="34" charset="0"/>
              </a:rPr>
              <a:t>humanas y religiosas de su entorno.</a:t>
            </a:r>
            <a:endParaRPr lang="es-ES" sz="2300" dirty="0">
              <a:solidFill>
                <a:srgbClr val="002060"/>
              </a:solidFill>
              <a:latin typeface="Calibri" pitchFamily="34" charset="0"/>
            </a:endParaRPr>
          </a:p>
          <a:p>
            <a:pPr marL="185738" indent="-185738">
              <a:spcBef>
                <a:spcPct val="50000"/>
              </a:spcBef>
              <a:buClr>
                <a:schemeClr val="accent3">
                  <a:lumMod val="75000"/>
                </a:schemeClr>
              </a:buClr>
              <a:buSzPct val="140000"/>
              <a:buFont typeface="Wingdings" pitchFamily="2" charset="2"/>
              <a:buChar char="§"/>
            </a:pPr>
            <a:r>
              <a:rPr lang="es-ES_tradnl" sz="2300" dirty="0">
                <a:solidFill>
                  <a:srgbClr val="002060"/>
                </a:solidFill>
                <a:latin typeface="Calibri" pitchFamily="34" charset="0"/>
              </a:rPr>
              <a:t>El servicio educativo que presta el catequista ha de estar vinculado con la acción educativa que ejercen influencia en los catecúmenos y </a:t>
            </a:r>
            <a:r>
              <a:rPr lang="es-ES_tradnl" sz="2300" dirty="0" err="1">
                <a:solidFill>
                  <a:srgbClr val="002060"/>
                </a:solidFill>
                <a:latin typeface="Calibri" pitchFamily="34" charset="0"/>
              </a:rPr>
              <a:t>catequizandos</a:t>
            </a:r>
            <a:r>
              <a:rPr lang="es-ES_tradnl" sz="2300" dirty="0">
                <a:solidFill>
                  <a:srgbClr val="002060"/>
                </a:solidFill>
                <a:latin typeface="Calibri" pitchFamily="34" charset="0"/>
              </a:rPr>
              <a:t> que le han sido confiados. El catequista ha de saber, por tanto, situar su acción catequizadora dentro de la más amplia tarea de la educación humana y cristiana de aquellos a quienes catequiza. Esto le llevará a relacionarse con esos otros educadores: padres, maestros, profesores de religión, responsables </a:t>
            </a:r>
            <a:r>
              <a:rPr lang="es-ES_tradnl" sz="2300" dirty="0" smtClean="0">
                <a:solidFill>
                  <a:srgbClr val="002060"/>
                </a:solidFill>
                <a:latin typeface="Calibri" pitchFamily="34" charset="0"/>
              </a:rPr>
              <a:t>de movimientos</a:t>
            </a:r>
            <a:r>
              <a:rPr lang="es-ES_tradnl" sz="2300" dirty="0">
                <a:solidFill>
                  <a:srgbClr val="002060"/>
                </a:solidFill>
                <a:latin typeface="Calibri" pitchFamily="34" charset="0"/>
              </a:rPr>
              <a:t>, sacerdotes, ...</a:t>
            </a:r>
            <a:r>
              <a:rPr lang="es-ES" sz="2300" dirty="0">
                <a:solidFill>
                  <a:srgbClr val="002060"/>
                </a:solidFill>
                <a:latin typeface="Calibri" pitchFamily="34" charset="0"/>
              </a:rPr>
              <a:t> </a:t>
            </a:r>
          </a:p>
        </p:txBody>
      </p:sp>
      <p:sp>
        <p:nvSpPr>
          <p:cNvPr id="4" name="3 Rectángulo redondeado"/>
          <p:cNvSpPr/>
          <p:nvPr/>
        </p:nvSpPr>
        <p:spPr>
          <a:xfrm>
            <a:off x="323528" y="332656"/>
            <a:ext cx="8496944" cy="936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800" b="1" dirty="0" smtClean="0">
                <a:latin typeface="Calibri" pitchFamily="34" charset="0"/>
              </a:rPr>
              <a:t>La espiritualidad del catequista: </a:t>
            </a:r>
          </a:p>
          <a:p>
            <a:r>
              <a:rPr lang="es-ES" sz="2800" b="1" dirty="0" smtClean="0">
                <a:latin typeface="Calibri" pitchFamily="34" charset="0"/>
              </a:rPr>
              <a:t>abierta a los problemas del hombre y de su tiempo</a:t>
            </a:r>
          </a:p>
        </p:txBody>
      </p:sp>
      <p:sp>
        <p:nvSpPr>
          <p:cNvPr id="6" name="5 CuadroTexto"/>
          <p:cNvSpPr txBox="1"/>
          <p:nvPr/>
        </p:nvSpPr>
        <p:spPr>
          <a:xfrm>
            <a:off x="8135888" y="6457890"/>
            <a:ext cx="1008112" cy="400110"/>
          </a:xfrm>
          <a:prstGeom prst="rect">
            <a:avLst/>
          </a:prstGeom>
          <a:noFill/>
        </p:spPr>
        <p:txBody>
          <a:bodyPr wrap="square" rtlCol="0">
            <a:spAutoFit/>
          </a:bodyPr>
          <a:lstStyle/>
          <a:p>
            <a:pPr algn="ctr"/>
            <a:r>
              <a:rPr lang="es-ES" sz="2000" b="1" dirty="0" smtClean="0">
                <a:latin typeface="Calibri" pitchFamily="34" charset="0"/>
                <a:hlinkClick r:id="rId2" action="ppaction://hlinksldjump"/>
              </a:rPr>
              <a:t>Índice</a:t>
            </a:r>
            <a:endParaRPr lang="es-ES" sz="2000" b="1" dirty="0">
              <a:latin typeface="Calibri" pitchFamily="34" charset="0"/>
            </a:endParaRPr>
          </a:p>
        </p:txBody>
      </p:sp>
      <p:grpSp>
        <p:nvGrpSpPr>
          <p:cNvPr id="8" name="7 Grupo"/>
          <p:cNvGrpSpPr/>
          <p:nvPr/>
        </p:nvGrpSpPr>
        <p:grpSpPr>
          <a:xfrm>
            <a:off x="4139952" y="4855706"/>
            <a:ext cx="4831868" cy="2002294"/>
            <a:chOff x="4139952" y="4855706"/>
            <a:chExt cx="4831868" cy="2002294"/>
          </a:xfrm>
        </p:grpSpPr>
        <p:pic>
          <p:nvPicPr>
            <p:cNvPr id="7170" name="Picture 2" descr="http://www.copisteriajesu.com/sites/default/files/galeriservicios/TIZAS%20Y%20BORRADORES%20(Copiar).jpg"/>
            <p:cNvPicPr>
              <a:picLocks noChangeAspect="1" noChangeArrowheads="1"/>
            </p:cNvPicPr>
            <p:nvPr/>
          </p:nvPicPr>
          <p:blipFill>
            <a:blip r:embed="rId3" cstate="print">
              <a:clrChange>
                <a:clrFrom>
                  <a:srgbClr val="FBFEFD"/>
                </a:clrFrom>
                <a:clrTo>
                  <a:srgbClr val="FBFEFD">
                    <a:alpha val="0"/>
                  </a:srgbClr>
                </a:clrTo>
              </a:clrChange>
            </a:blip>
            <a:srcRect r="45469" b="53065"/>
            <a:stretch>
              <a:fillRect/>
            </a:stretch>
          </p:blipFill>
          <p:spPr bwMode="auto">
            <a:xfrm rot="20674443">
              <a:off x="6223684" y="4855706"/>
              <a:ext cx="2748136" cy="1666824"/>
            </a:xfrm>
            <a:prstGeom prst="rect">
              <a:avLst/>
            </a:prstGeom>
            <a:noFill/>
          </p:spPr>
        </p:pic>
        <p:pic>
          <p:nvPicPr>
            <p:cNvPr id="7172" name="Picture 4" descr="http://tienda.narava.es/images/tiza_1_20715100.jpg?osCsid=bbf21dc7ca06954a1ba72130a92f79a4"/>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139952" y="4864596"/>
              <a:ext cx="1993404" cy="1993404"/>
            </a:xfrm>
            <a:prstGeom prst="rect">
              <a:avLst/>
            </a:prstGeom>
            <a:noFill/>
          </p:spPr>
        </p:pic>
      </p:gr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50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fade">
                                      <p:cBhvr>
                                        <p:cTn id="7" dur="2000"/>
                                        <p:tgtEl>
                                          <p:spTgt spid="21507">
                                            <p:txEl>
                                              <p:pRg st="0" end="0"/>
                                            </p:txEl>
                                          </p:spTgt>
                                        </p:tgtEl>
                                      </p:cBhvr>
                                    </p:animEffect>
                                    <p:anim calcmode="lin" valueType="num">
                                      <p:cBhvr>
                                        <p:cTn id="8" dur="2000" fill="hold"/>
                                        <p:tgtEl>
                                          <p:spTgt spid="21507">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21507">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500"/>
                            </p:stCondLst>
                            <p:childTnLst>
                              <p:par>
                                <p:cTn id="11" presetID="42" presetClass="entr" presetSubtype="0" fill="hold" nodeType="afterEffect">
                                  <p:stCondLst>
                                    <p:cond delay="500"/>
                                  </p:stCondLst>
                                  <p:childTnLst>
                                    <p:set>
                                      <p:cBhvr>
                                        <p:cTn id="12" dur="1" fill="hold">
                                          <p:stCondLst>
                                            <p:cond delay="0"/>
                                          </p:stCondLst>
                                        </p:cTn>
                                        <p:tgtEl>
                                          <p:spTgt spid="21507">
                                            <p:txEl>
                                              <p:pRg st="1" end="1"/>
                                            </p:txEl>
                                          </p:spTgt>
                                        </p:tgtEl>
                                        <p:attrNameLst>
                                          <p:attrName>style.visibility</p:attrName>
                                        </p:attrNameLst>
                                      </p:cBhvr>
                                      <p:to>
                                        <p:strVal val="visible"/>
                                      </p:to>
                                    </p:set>
                                    <p:animEffect transition="in" filter="fade">
                                      <p:cBhvr>
                                        <p:cTn id="13" dur="2000"/>
                                        <p:tgtEl>
                                          <p:spTgt spid="21507">
                                            <p:txEl>
                                              <p:pRg st="1" end="1"/>
                                            </p:txEl>
                                          </p:spTgt>
                                        </p:tgtEl>
                                      </p:cBhvr>
                                    </p:animEffect>
                                    <p:anim calcmode="lin" valueType="num">
                                      <p:cBhvr>
                                        <p:cTn id="14" dur="2000" fill="hold"/>
                                        <p:tgtEl>
                                          <p:spTgt spid="21507">
                                            <p:txEl>
                                              <p:pRg st="1" end="1"/>
                                            </p:txEl>
                                          </p:spTgt>
                                        </p:tgtEl>
                                        <p:attrNameLst>
                                          <p:attrName>ppt_x</p:attrName>
                                        </p:attrNameLst>
                                      </p:cBhvr>
                                      <p:tavLst>
                                        <p:tav tm="0">
                                          <p:val>
                                            <p:strVal val="#ppt_x"/>
                                          </p:val>
                                        </p:tav>
                                        <p:tav tm="100000">
                                          <p:val>
                                            <p:strVal val="#ppt_x"/>
                                          </p:val>
                                        </p:tav>
                                      </p:tavLst>
                                    </p:anim>
                                    <p:anim calcmode="lin" valueType="num">
                                      <p:cBhvr>
                                        <p:cTn id="15" dur="2000" fill="hold"/>
                                        <p:tgtEl>
                                          <p:spTgt spid="21507">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5000"/>
                            </p:stCondLst>
                            <p:childTnLst>
                              <p:par>
                                <p:cTn id="17" presetID="30" presetClass="entr" presetSubtype="0" fill="hold" nodeType="afterEffect">
                                  <p:stCondLst>
                                    <p:cond delay="5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600" decel="100000"/>
                                        <p:tgtEl>
                                          <p:spTgt spid="8"/>
                                        </p:tgtEl>
                                      </p:cBhvr>
                                    </p:animEffect>
                                    <p:anim calcmode="lin" valueType="num">
                                      <p:cBhvr>
                                        <p:cTn id="20" dur="1600" decel="100000" fill="hold"/>
                                        <p:tgtEl>
                                          <p:spTgt spid="8"/>
                                        </p:tgtEl>
                                        <p:attrNameLst>
                                          <p:attrName>style.rotation</p:attrName>
                                        </p:attrNameLst>
                                      </p:cBhvr>
                                      <p:tavLst>
                                        <p:tav tm="0">
                                          <p:val>
                                            <p:fltVal val="-90"/>
                                          </p:val>
                                        </p:tav>
                                        <p:tav tm="100000">
                                          <p:val>
                                            <p:fltVal val="0"/>
                                          </p:val>
                                        </p:tav>
                                      </p:tavLst>
                                    </p:anim>
                                    <p:anim calcmode="lin" valueType="num">
                                      <p:cBhvr>
                                        <p:cTn id="21" dur="1600" decel="100000" fill="hold"/>
                                        <p:tgtEl>
                                          <p:spTgt spid="8"/>
                                        </p:tgtEl>
                                        <p:attrNameLst>
                                          <p:attrName>ppt_x</p:attrName>
                                        </p:attrNameLst>
                                      </p:cBhvr>
                                      <p:tavLst>
                                        <p:tav tm="0">
                                          <p:val>
                                            <p:strVal val="#ppt_x+0.4"/>
                                          </p:val>
                                        </p:tav>
                                        <p:tav tm="100000">
                                          <p:val>
                                            <p:strVal val="#ppt_x-0.05"/>
                                          </p:val>
                                        </p:tav>
                                      </p:tavLst>
                                    </p:anim>
                                    <p:anim calcmode="lin" valueType="num">
                                      <p:cBhvr>
                                        <p:cTn id="22" dur="1600" decel="100000" fill="hold"/>
                                        <p:tgtEl>
                                          <p:spTgt spid="8"/>
                                        </p:tgtEl>
                                        <p:attrNameLst>
                                          <p:attrName>ppt_y</p:attrName>
                                        </p:attrNameLst>
                                      </p:cBhvr>
                                      <p:tavLst>
                                        <p:tav tm="0">
                                          <p:val>
                                            <p:strVal val="#ppt_y-0.4"/>
                                          </p:val>
                                        </p:tav>
                                        <p:tav tm="100000">
                                          <p:val>
                                            <p:strVal val="#ppt_y+0.1"/>
                                          </p:val>
                                        </p:tav>
                                      </p:tavLst>
                                    </p:anim>
                                    <p:anim calcmode="lin" valueType="num">
                                      <p:cBhvr>
                                        <p:cTn id="23" dur="400" accel="100000" fill="hold">
                                          <p:stCondLst>
                                            <p:cond delay="1600"/>
                                          </p:stCondLst>
                                        </p:cTn>
                                        <p:tgtEl>
                                          <p:spTgt spid="8"/>
                                        </p:tgtEl>
                                        <p:attrNameLst>
                                          <p:attrName>ppt_x</p:attrName>
                                        </p:attrNameLst>
                                      </p:cBhvr>
                                      <p:tavLst>
                                        <p:tav tm="0">
                                          <p:val>
                                            <p:strVal val="#ppt_x-0.05"/>
                                          </p:val>
                                        </p:tav>
                                        <p:tav tm="100000">
                                          <p:val>
                                            <p:strVal val="#ppt_x"/>
                                          </p:val>
                                        </p:tav>
                                      </p:tavLst>
                                    </p:anim>
                                    <p:anim calcmode="lin" valueType="num">
                                      <p:cBhvr>
                                        <p:cTn id="24" dur="400" accel="100000" fill="hold">
                                          <p:stCondLst>
                                            <p:cond delay="16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 Box 3"/>
          <p:cNvSpPr txBox="1">
            <a:spLocks noChangeArrowheads="1"/>
          </p:cNvSpPr>
          <p:nvPr/>
        </p:nvSpPr>
        <p:spPr bwMode="auto">
          <a:xfrm>
            <a:off x="304800" y="1524000"/>
            <a:ext cx="8382000" cy="2308324"/>
          </a:xfrm>
          <a:prstGeom prst="rect">
            <a:avLst/>
          </a:prstGeom>
          <a:noFill/>
          <a:ln w="9525">
            <a:noFill/>
            <a:miter lim="800000"/>
            <a:headEnd/>
            <a:tailEnd/>
          </a:ln>
        </p:spPr>
        <p:txBody>
          <a:bodyPr>
            <a:spAutoFit/>
          </a:bodyPr>
          <a:lstStyle/>
          <a:p>
            <a:pPr>
              <a:spcBef>
                <a:spcPct val="50000"/>
              </a:spcBef>
            </a:pPr>
            <a:r>
              <a:rPr lang="es-ES_tradnl" dirty="0">
                <a:solidFill>
                  <a:srgbClr val="002060"/>
                </a:solidFill>
                <a:latin typeface="Calibri" pitchFamily="34" charset="0"/>
              </a:rPr>
              <a:t>A veces el catequista puede verse tentado por la sospecha de si </a:t>
            </a:r>
            <a:r>
              <a:rPr lang="es-ES_tradnl" dirty="0" smtClean="0">
                <a:solidFill>
                  <a:srgbClr val="002060"/>
                </a:solidFill>
                <a:latin typeface="Calibri" pitchFamily="34" charset="0"/>
              </a:rPr>
              <a:t>su servicio </a:t>
            </a:r>
            <a:r>
              <a:rPr lang="es-ES_tradnl" dirty="0">
                <a:solidFill>
                  <a:srgbClr val="002060"/>
                </a:solidFill>
                <a:latin typeface="Calibri" pitchFamily="34" charset="0"/>
              </a:rPr>
              <a:t>es un verdadero compromiso con los hombres, </a:t>
            </a:r>
            <a:r>
              <a:rPr lang="es-ES_tradnl" dirty="0" smtClean="0">
                <a:solidFill>
                  <a:srgbClr val="002060"/>
                </a:solidFill>
                <a:latin typeface="Calibri" pitchFamily="34" charset="0"/>
              </a:rPr>
              <a:t>y, también</a:t>
            </a:r>
            <a:r>
              <a:rPr lang="es-ES_tradnl" dirty="0">
                <a:solidFill>
                  <a:srgbClr val="002060"/>
                </a:solidFill>
                <a:latin typeface="Calibri" pitchFamily="34" charset="0"/>
              </a:rPr>
              <a:t>, si su puesto, sobre todo siendo laico, no estaría mejor en asumir responsabilidades sociales más directas, sin perder tiempo en la tarea de educar la fe, más propia de otras vocaciones y ministerios más </a:t>
            </a:r>
            <a:r>
              <a:rPr lang="es-ES_tradnl" dirty="0" err="1">
                <a:solidFill>
                  <a:srgbClr val="002060"/>
                </a:solidFill>
                <a:latin typeface="Calibri" pitchFamily="34" charset="0"/>
              </a:rPr>
              <a:t>intraeclesiales</a:t>
            </a:r>
            <a:r>
              <a:rPr lang="es-ES" dirty="0" smtClean="0">
                <a:solidFill>
                  <a:srgbClr val="002060"/>
                </a:solidFill>
                <a:latin typeface="Calibri" pitchFamily="34" charset="0"/>
              </a:rPr>
              <a:t>.</a:t>
            </a:r>
            <a:endParaRPr lang="es-ES" dirty="0">
              <a:solidFill>
                <a:srgbClr val="002060"/>
              </a:solidFill>
              <a:latin typeface="Calibri" pitchFamily="34" charset="0"/>
            </a:endParaRPr>
          </a:p>
        </p:txBody>
      </p:sp>
      <p:sp>
        <p:nvSpPr>
          <p:cNvPr id="4" name="3 Rectángulo redondeado"/>
          <p:cNvSpPr/>
          <p:nvPr/>
        </p:nvSpPr>
        <p:spPr>
          <a:xfrm>
            <a:off x="323528" y="332656"/>
            <a:ext cx="8496944" cy="936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800" b="1" dirty="0" smtClean="0">
                <a:latin typeface="Calibri" pitchFamily="34" charset="0"/>
              </a:rPr>
              <a:t>El catequista, en cuanto servidor del evangelio, </a:t>
            </a:r>
          </a:p>
          <a:p>
            <a:r>
              <a:rPr lang="es-ES" sz="2800" b="1" dirty="0" smtClean="0">
                <a:latin typeface="Calibri" pitchFamily="34" charset="0"/>
              </a:rPr>
              <a:t>sirve al hombre y al mundo</a:t>
            </a:r>
          </a:p>
        </p:txBody>
      </p:sp>
      <p:pic>
        <p:nvPicPr>
          <p:cNvPr id="22533" name="Picture 5" descr="http://1.bp.blogspot.com/_PuwBK4Owh2E/S8tTZqjdVsI/AAAAAAAAIws/LxfBfPxdHMw/s1600/COMEDOR.jpg"/>
          <p:cNvPicPr>
            <a:picLocks noChangeAspect="1" noChangeArrowheads="1"/>
          </p:cNvPicPr>
          <p:nvPr/>
        </p:nvPicPr>
        <p:blipFill>
          <a:blip r:embed="rId2" cstate="print"/>
          <a:srcRect/>
          <a:stretch>
            <a:fillRect/>
          </a:stretch>
        </p:blipFill>
        <p:spPr bwMode="auto">
          <a:xfrm>
            <a:off x="4494231" y="3429000"/>
            <a:ext cx="4395273" cy="32318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5 CuadroTexto"/>
          <p:cNvSpPr txBox="1"/>
          <p:nvPr/>
        </p:nvSpPr>
        <p:spPr>
          <a:xfrm>
            <a:off x="8135888" y="6457890"/>
            <a:ext cx="1008112" cy="400110"/>
          </a:xfrm>
          <a:prstGeom prst="rect">
            <a:avLst/>
          </a:prstGeom>
          <a:noFill/>
        </p:spPr>
        <p:txBody>
          <a:bodyPr wrap="square" rtlCol="0">
            <a:spAutoFit/>
          </a:bodyPr>
          <a:lstStyle/>
          <a:p>
            <a:pPr algn="ctr"/>
            <a:r>
              <a:rPr lang="es-ES" sz="2000" b="1" dirty="0" smtClean="0">
                <a:latin typeface="Calibri" pitchFamily="34" charset="0"/>
                <a:hlinkClick r:id="rId3" action="ppaction://hlinksldjump"/>
              </a:rPr>
              <a:t>Índice</a:t>
            </a:r>
            <a:endParaRPr lang="es-ES" sz="2000" b="1" dirty="0">
              <a:latin typeface="Calibri" pitchFamily="34" charset="0"/>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ppt_x</p:attrName>
                                        </p:attrNameLst>
                                      </p:cBhvr>
                                      <p:tavLst>
                                        <p:tav tm="0">
                                          <p:val>
                                            <p:strVal val="#ppt_x"/>
                                          </p:val>
                                        </p:tav>
                                        <p:tav tm="100000">
                                          <p:val>
                                            <p:strVal val="#ppt_x"/>
                                          </p:val>
                                        </p:tav>
                                      </p:tavLst>
                                    </p:anim>
                                    <p:anim calcmode="lin" valueType="num">
                                      <p:cBhvr>
                                        <p:cTn id="9" dur="2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2500"/>
                            </p:stCondLst>
                            <p:childTnLst>
                              <p:par>
                                <p:cTn id="11" presetID="42" presetClass="entr" presetSubtype="0" fill="hold" grpId="0" nodeType="afterEffect">
                                  <p:stCondLst>
                                    <p:cond delay="500"/>
                                  </p:stCondLst>
                                  <p:childTnLst>
                                    <p:set>
                                      <p:cBhvr>
                                        <p:cTn id="12" dur="1" fill="hold">
                                          <p:stCondLst>
                                            <p:cond delay="0"/>
                                          </p:stCondLst>
                                        </p:cTn>
                                        <p:tgtEl>
                                          <p:spTgt spid="22531"/>
                                        </p:tgtEl>
                                        <p:attrNameLst>
                                          <p:attrName>style.visibility</p:attrName>
                                        </p:attrNameLst>
                                      </p:cBhvr>
                                      <p:to>
                                        <p:strVal val="visible"/>
                                      </p:to>
                                    </p:set>
                                    <p:animEffect transition="in" filter="fade">
                                      <p:cBhvr>
                                        <p:cTn id="13" dur="2000"/>
                                        <p:tgtEl>
                                          <p:spTgt spid="22531"/>
                                        </p:tgtEl>
                                      </p:cBhvr>
                                    </p:animEffect>
                                    <p:anim calcmode="lin" valueType="num">
                                      <p:cBhvr>
                                        <p:cTn id="14" dur="2000" fill="hold"/>
                                        <p:tgtEl>
                                          <p:spTgt spid="22531"/>
                                        </p:tgtEl>
                                        <p:attrNameLst>
                                          <p:attrName>ppt_x</p:attrName>
                                        </p:attrNameLst>
                                      </p:cBhvr>
                                      <p:tavLst>
                                        <p:tav tm="0">
                                          <p:val>
                                            <p:strVal val="#ppt_x"/>
                                          </p:val>
                                        </p:tav>
                                        <p:tav tm="100000">
                                          <p:val>
                                            <p:strVal val="#ppt_x"/>
                                          </p:val>
                                        </p:tav>
                                      </p:tavLst>
                                    </p:anim>
                                    <p:anim calcmode="lin" valueType="num">
                                      <p:cBhvr>
                                        <p:cTn id="15" dur="2000" fill="hold"/>
                                        <p:tgtEl>
                                          <p:spTgt spid="22531"/>
                                        </p:tgtEl>
                                        <p:attrNameLst>
                                          <p:attrName>ppt_y</p:attrName>
                                        </p:attrNameLst>
                                      </p:cBhvr>
                                      <p:tavLst>
                                        <p:tav tm="0">
                                          <p:val>
                                            <p:strVal val="#ppt_y+.1"/>
                                          </p:val>
                                        </p:tav>
                                        <p:tav tm="100000">
                                          <p:val>
                                            <p:strVal val="#ppt_y"/>
                                          </p:val>
                                        </p:tav>
                                      </p:tavLst>
                                    </p:anim>
                                  </p:childTnLst>
                                </p:cTn>
                              </p:par>
                            </p:childTnLst>
                          </p:cTn>
                        </p:par>
                        <p:par>
                          <p:cTn id="16" fill="hold">
                            <p:stCondLst>
                              <p:cond delay="5000"/>
                            </p:stCondLst>
                            <p:childTnLst>
                              <p:par>
                                <p:cTn id="17" presetID="31" presetClass="entr" presetSubtype="0" fill="hold" nodeType="afterEffect">
                                  <p:stCondLst>
                                    <p:cond delay="500"/>
                                  </p:stCondLst>
                                  <p:iterate type="lt">
                                    <p:tmPct val="5000"/>
                                  </p:iterate>
                                  <p:childTnLst>
                                    <p:set>
                                      <p:cBhvr>
                                        <p:cTn id="18" dur="1" fill="hold">
                                          <p:stCondLst>
                                            <p:cond delay="0"/>
                                          </p:stCondLst>
                                        </p:cTn>
                                        <p:tgtEl>
                                          <p:spTgt spid="22533"/>
                                        </p:tgtEl>
                                        <p:attrNameLst>
                                          <p:attrName>style.visibility</p:attrName>
                                        </p:attrNameLst>
                                      </p:cBhvr>
                                      <p:to>
                                        <p:strVal val="visible"/>
                                      </p:to>
                                    </p:set>
                                    <p:anim calcmode="lin" valueType="num">
                                      <p:cBhvr>
                                        <p:cTn id="19" dur="2000" fill="hold"/>
                                        <p:tgtEl>
                                          <p:spTgt spid="22533"/>
                                        </p:tgtEl>
                                        <p:attrNameLst>
                                          <p:attrName>ppt_w</p:attrName>
                                        </p:attrNameLst>
                                      </p:cBhvr>
                                      <p:tavLst>
                                        <p:tav tm="0">
                                          <p:val>
                                            <p:fltVal val="0"/>
                                          </p:val>
                                        </p:tav>
                                        <p:tav tm="100000">
                                          <p:val>
                                            <p:strVal val="#ppt_w"/>
                                          </p:val>
                                        </p:tav>
                                      </p:tavLst>
                                    </p:anim>
                                    <p:anim calcmode="lin" valueType="num">
                                      <p:cBhvr>
                                        <p:cTn id="20" dur="2000" fill="hold"/>
                                        <p:tgtEl>
                                          <p:spTgt spid="22533"/>
                                        </p:tgtEl>
                                        <p:attrNameLst>
                                          <p:attrName>ppt_h</p:attrName>
                                        </p:attrNameLst>
                                      </p:cBhvr>
                                      <p:tavLst>
                                        <p:tav tm="0">
                                          <p:val>
                                            <p:fltVal val="0"/>
                                          </p:val>
                                        </p:tav>
                                        <p:tav tm="100000">
                                          <p:val>
                                            <p:strVal val="#ppt_h"/>
                                          </p:val>
                                        </p:tav>
                                      </p:tavLst>
                                    </p:anim>
                                    <p:anim calcmode="lin" valueType="num">
                                      <p:cBhvr>
                                        <p:cTn id="21" dur="2000" fill="hold"/>
                                        <p:tgtEl>
                                          <p:spTgt spid="22533"/>
                                        </p:tgtEl>
                                        <p:attrNameLst>
                                          <p:attrName>style.rotation</p:attrName>
                                        </p:attrNameLst>
                                      </p:cBhvr>
                                      <p:tavLst>
                                        <p:tav tm="0">
                                          <p:val>
                                            <p:fltVal val="90"/>
                                          </p:val>
                                        </p:tav>
                                        <p:tav tm="100000">
                                          <p:val>
                                            <p:fltVal val="0"/>
                                          </p:val>
                                        </p:tav>
                                      </p:tavLst>
                                    </p:anim>
                                    <p:animEffect transition="in" filter="fade">
                                      <p:cBhvr>
                                        <p:cTn id="22" dur="2000"/>
                                        <p:tgtEl>
                                          <p:spTgt spid="225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redondeado"/>
          <p:cNvSpPr/>
          <p:nvPr/>
        </p:nvSpPr>
        <p:spPr>
          <a:xfrm>
            <a:off x="323528" y="332656"/>
            <a:ext cx="8496944" cy="936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800" b="1" dirty="0" smtClean="0">
                <a:latin typeface="Calibri" pitchFamily="34" charset="0"/>
              </a:rPr>
              <a:t>El catequista, en cuanto servidor del evangelio, </a:t>
            </a:r>
          </a:p>
          <a:p>
            <a:r>
              <a:rPr lang="es-ES" sz="2800" b="1" dirty="0" smtClean="0">
                <a:latin typeface="Calibri" pitchFamily="34" charset="0"/>
              </a:rPr>
              <a:t>sirve al hombre y al mundo</a:t>
            </a:r>
          </a:p>
        </p:txBody>
      </p:sp>
      <p:pic>
        <p:nvPicPr>
          <p:cNvPr id="5" name="Picture 7" descr="25 Cúpula Catedral"/>
          <p:cNvPicPr>
            <a:picLocks noChangeAspect="1" noChangeArrowheads="1"/>
          </p:cNvPicPr>
          <p:nvPr/>
        </p:nvPicPr>
        <p:blipFill>
          <a:blip r:embed="rId2" cstate="print">
            <a:duotone>
              <a:schemeClr val="accent6">
                <a:shade val="45000"/>
                <a:satMod val="135000"/>
              </a:schemeClr>
              <a:prstClr val="white"/>
            </a:duotone>
            <a:lum bright="39000" contrast="-55000"/>
          </a:blip>
          <a:srcRect/>
          <a:stretch>
            <a:fillRect/>
          </a:stretch>
        </p:blipFill>
        <p:spPr bwMode="auto">
          <a:xfrm>
            <a:off x="1475656" y="1556792"/>
            <a:ext cx="6192688" cy="4644517"/>
          </a:xfrm>
          <a:prstGeom prst="rect">
            <a:avLst/>
          </a:prstGeom>
          <a:noFill/>
          <a:ln w="9525">
            <a:noFill/>
            <a:miter lim="800000"/>
            <a:headEnd/>
            <a:tailEnd/>
          </a:ln>
          <a:effectLst>
            <a:softEdge rad="127000"/>
          </a:effectLst>
        </p:spPr>
      </p:pic>
      <p:sp>
        <p:nvSpPr>
          <p:cNvPr id="22531" name="Text Box 3"/>
          <p:cNvSpPr txBox="1">
            <a:spLocks noChangeArrowheads="1"/>
          </p:cNvSpPr>
          <p:nvPr/>
        </p:nvSpPr>
        <p:spPr bwMode="auto">
          <a:xfrm>
            <a:off x="240702" y="1484784"/>
            <a:ext cx="8662596" cy="3785652"/>
          </a:xfrm>
          <a:prstGeom prst="rect">
            <a:avLst/>
          </a:prstGeom>
          <a:noFill/>
          <a:ln w="9525">
            <a:noFill/>
            <a:miter lim="800000"/>
            <a:headEnd/>
            <a:tailEnd/>
          </a:ln>
        </p:spPr>
        <p:txBody>
          <a:bodyPr wrap="square">
            <a:spAutoFit/>
          </a:bodyPr>
          <a:lstStyle/>
          <a:p>
            <a:pPr>
              <a:spcBef>
                <a:spcPts val="600"/>
              </a:spcBef>
            </a:pPr>
            <a:r>
              <a:rPr lang="es-ES_tradnl" sz="2300" dirty="0" smtClean="0">
                <a:solidFill>
                  <a:srgbClr val="002060"/>
                </a:solidFill>
                <a:latin typeface="Calibri" pitchFamily="34" charset="0"/>
              </a:rPr>
              <a:t>Ningún catequista debe caer en esa tentación, ya que la tarea catequética es profundamente </a:t>
            </a:r>
            <a:r>
              <a:rPr lang="es-ES_tradnl" sz="2300" dirty="0" err="1" smtClean="0">
                <a:solidFill>
                  <a:srgbClr val="002060"/>
                </a:solidFill>
                <a:latin typeface="Calibri" pitchFamily="34" charset="0"/>
              </a:rPr>
              <a:t>humanizadora</a:t>
            </a:r>
            <a:r>
              <a:rPr lang="es-ES_tradnl" sz="2300" dirty="0" smtClean="0">
                <a:solidFill>
                  <a:srgbClr val="002060"/>
                </a:solidFill>
                <a:latin typeface="Calibri" pitchFamily="34" charset="0"/>
              </a:rPr>
              <a:t>.</a:t>
            </a:r>
          </a:p>
          <a:p>
            <a:pPr marL="177800" indent="-177800">
              <a:spcBef>
                <a:spcPts val="600"/>
              </a:spcBef>
              <a:buClr>
                <a:srgbClr val="7030A0"/>
              </a:buClr>
              <a:buSzPct val="130000"/>
              <a:buFont typeface="Wingdings" pitchFamily="2" charset="2"/>
              <a:buChar char="§"/>
            </a:pPr>
            <a:r>
              <a:rPr lang="es-ES_tradnl" sz="2300" dirty="0" smtClean="0">
                <a:solidFill>
                  <a:srgbClr val="002060"/>
                </a:solidFill>
                <a:latin typeface="Calibri" pitchFamily="34" charset="0"/>
              </a:rPr>
              <a:t>Dar </a:t>
            </a:r>
            <a:r>
              <a:rPr lang="es-ES_tradnl" sz="2300" dirty="0">
                <a:solidFill>
                  <a:srgbClr val="002060"/>
                </a:solidFill>
                <a:latin typeface="Calibri" pitchFamily="34" charset="0"/>
              </a:rPr>
              <a:t>a conocer y vincular a una persona con Jesucristo, que es quien de verdad revela al hombre lo que es el hombre (</a:t>
            </a:r>
            <a:r>
              <a:rPr lang="es-ES_tradnl" sz="2300" i="1" dirty="0" err="1">
                <a:solidFill>
                  <a:srgbClr val="002060"/>
                </a:solidFill>
                <a:latin typeface="Calibri" pitchFamily="34" charset="0"/>
              </a:rPr>
              <a:t>Gaudium</a:t>
            </a:r>
            <a:r>
              <a:rPr lang="es-ES_tradnl" sz="2300" i="1" dirty="0">
                <a:solidFill>
                  <a:srgbClr val="002060"/>
                </a:solidFill>
                <a:latin typeface="Calibri" pitchFamily="34" charset="0"/>
              </a:rPr>
              <a:t> et </a:t>
            </a:r>
            <a:r>
              <a:rPr lang="es-ES_tradnl" sz="2300" i="1" dirty="0" err="1" smtClean="0">
                <a:solidFill>
                  <a:srgbClr val="002060"/>
                </a:solidFill>
                <a:latin typeface="Calibri" pitchFamily="34" charset="0"/>
              </a:rPr>
              <a:t>spes</a:t>
            </a:r>
            <a:r>
              <a:rPr lang="es-ES_tradnl" sz="2300" i="1" dirty="0">
                <a:solidFill>
                  <a:srgbClr val="002060"/>
                </a:solidFill>
                <a:latin typeface="Calibri" pitchFamily="34" charset="0"/>
              </a:rPr>
              <a:t> </a:t>
            </a:r>
            <a:r>
              <a:rPr lang="es-ES_tradnl" sz="2300" dirty="0" smtClean="0">
                <a:solidFill>
                  <a:srgbClr val="002060"/>
                </a:solidFill>
                <a:latin typeface="Calibri" pitchFamily="34" charset="0"/>
              </a:rPr>
              <a:t>22) y transmitir </a:t>
            </a:r>
            <a:r>
              <a:rPr lang="es-ES_tradnl" sz="2300" dirty="0">
                <a:solidFill>
                  <a:srgbClr val="002060"/>
                </a:solidFill>
                <a:latin typeface="Calibri" pitchFamily="34" charset="0"/>
              </a:rPr>
              <a:t>el Evangelio, que es un mensaje que encierra </a:t>
            </a:r>
            <a:r>
              <a:rPr lang="es-ES_tradnl" sz="2300" dirty="0" smtClean="0">
                <a:solidFill>
                  <a:srgbClr val="002060"/>
                </a:solidFill>
                <a:latin typeface="Calibri" pitchFamily="34" charset="0"/>
              </a:rPr>
              <a:t>un sentido </a:t>
            </a:r>
            <a:r>
              <a:rPr lang="es-ES_tradnl" sz="2300" dirty="0">
                <a:solidFill>
                  <a:srgbClr val="002060"/>
                </a:solidFill>
                <a:latin typeface="Calibri" pitchFamily="34" charset="0"/>
              </a:rPr>
              <a:t>profundo para la vida y responde a los deseos más hondos </a:t>
            </a:r>
            <a:r>
              <a:rPr lang="es-ES_tradnl" sz="2300" dirty="0" smtClean="0">
                <a:solidFill>
                  <a:srgbClr val="002060"/>
                </a:solidFill>
                <a:latin typeface="Calibri" pitchFamily="34" charset="0"/>
              </a:rPr>
              <a:t>del corazón </a:t>
            </a:r>
            <a:r>
              <a:rPr lang="es-ES_tradnl" sz="2300" dirty="0">
                <a:solidFill>
                  <a:srgbClr val="002060"/>
                </a:solidFill>
                <a:latin typeface="Calibri" pitchFamily="34" charset="0"/>
              </a:rPr>
              <a:t>humano, es la mejor contribución que la Iglesia puede prestar </a:t>
            </a:r>
            <a:r>
              <a:rPr lang="es-ES_tradnl" sz="2300" dirty="0" smtClean="0">
                <a:solidFill>
                  <a:srgbClr val="002060"/>
                </a:solidFill>
                <a:latin typeface="Calibri" pitchFamily="34" charset="0"/>
              </a:rPr>
              <a:t>al mundo </a:t>
            </a:r>
            <a:r>
              <a:rPr lang="es-ES_tradnl" sz="2300" dirty="0">
                <a:solidFill>
                  <a:srgbClr val="002060"/>
                </a:solidFill>
                <a:latin typeface="Calibri" pitchFamily="34" charset="0"/>
              </a:rPr>
              <a:t>y a la sociedad (cfr. </a:t>
            </a:r>
            <a:r>
              <a:rPr lang="es-ES_tradnl" sz="2300" i="1" dirty="0" err="1">
                <a:solidFill>
                  <a:srgbClr val="002060"/>
                </a:solidFill>
                <a:latin typeface="Calibri" pitchFamily="34" charset="0"/>
              </a:rPr>
              <a:t>Gaudium</a:t>
            </a:r>
            <a:r>
              <a:rPr lang="es-ES_tradnl" sz="2300" i="1" dirty="0">
                <a:solidFill>
                  <a:srgbClr val="002060"/>
                </a:solidFill>
                <a:latin typeface="Calibri" pitchFamily="34" charset="0"/>
              </a:rPr>
              <a:t> et </a:t>
            </a:r>
            <a:r>
              <a:rPr lang="es-ES_tradnl" sz="2300" i="1" dirty="0" err="1">
                <a:solidFill>
                  <a:srgbClr val="002060"/>
                </a:solidFill>
                <a:latin typeface="Calibri" pitchFamily="34" charset="0"/>
              </a:rPr>
              <a:t>spes</a:t>
            </a:r>
            <a:r>
              <a:rPr lang="es-ES_tradnl" sz="2300" i="1" dirty="0">
                <a:solidFill>
                  <a:srgbClr val="002060"/>
                </a:solidFill>
                <a:latin typeface="Calibri" pitchFamily="34" charset="0"/>
              </a:rPr>
              <a:t> </a:t>
            </a:r>
            <a:r>
              <a:rPr lang="es-ES_tradnl" sz="2300" dirty="0">
                <a:solidFill>
                  <a:srgbClr val="002060"/>
                </a:solidFill>
                <a:latin typeface="Calibri" pitchFamily="34" charset="0"/>
              </a:rPr>
              <a:t>40-45</a:t>
            </a:r>
            <a:r>
              <a:rPr lang="es-ES_tradnl" sz="2300" dirty="0" smtClean="0">
                <a:solidFill>
                  <a:srgbClr val="002060"/>
                </a:solidFill>
                <a:latin typeface="Calibri" pitchFamily="34" charset="0"/>
              </a:rPr>
              <a:t>). </a:t>
            </a:r>
          </a:p>
          <a:p>
            <a:pPr marL="177800" indent="-177800">
              <a:spcBef>
                <a:spcPts val="600"/>
              </a:spcBef>
              <a:buClr>
                <a:srgbClr val="7030A0"/>
              </a:buClr>
              <a:buSzPct val="130000"/>
              <a:buFont typeface="Wingdings" pitchFamily="2" charset="2"/>
              <a:buChar char="§"/>
            </a:pPr>
            <a:r>
              <a:rPr lang="es-ES_tradnl" sz="2300" dirty="0" smtClean="0">
                <a:solidFill>
                  <a:srgbClr val="002060"/>
                </a:solidFill>
                <a:latin typeface="Calibri" pitchFamily="34" charset="0"/>
              </a:rPr>
              <a:t>También es el </a:t>
            </a:r>
            <a:r>
              <a:rPr lang="es-ES_tradnl" sz="2300" dirty="0">
                <a:solidFill>
                  <a:srgbClr val="002060"/>
                </a:solidFill>
                <a:latin typeface="Calibri" pitchFamily="34" charset="0"/>
              </a:rPr>
              <a:t>mejor modo como cada creyente puede contribuir </a:t>
            </a:r>
            <a:r>
              <a:rPr lang="es-ES_tradnl" sz="2300" dirty="0" smtClean="0">
                <a:solidFill>
                  <a:srgbClr val="002060"/>
                </a:solidFill>
                <a:latin typeface="Calibri" pitchFamily="34" charset="0"/>
              </a:rPr>
              <a:t>a humanizar </a:t>
            </a:r>
            <a:r>
              <a:rPr lang="es-ES_tradnl" sz="2300" dirty="0">
                <a:solidFill>
                  <a:srgbClr val="002060"/>
                </a:solidFill>
                <a:latin typeface="Calibri" pitchFamily="34" charset="0"/>
              </a:rPr>
              <a:t>su entorno y las personas que en él viven. </a:t>
            </a:r>
            <a:endParaRPr lang="es-ES_tradnl" sz="2300" dirty="0" smtClean="0">
              <a:solidFill>
                <a:srgbClr val="002060"/>
              </a:solidFill>
              <a:latin typeface="Calibri" pitchFamily="34" charset="0"/>
            </a:endParaRPr>
          </a:p>
        </p:txBody>
      </p:sp>
      <p:sp>
        <p:nvSpPr>
          <p:cNvPr id="7" name="6 CuadroTexto"/>
          <p:cNvSpPr txBox="1"/>
          <p:nvPr/>
        </p:nvSpPr>
        <p:spPr>
          <a:xfrm>
            <a:off x="8135888" y="6457890"/>
            <a:ext cx="1008112" cy="400110"/>
          </a:xfrm>
          <a:prstGeom prst="rect">
            <a:avLst/>
          </a:prstGeom>
          <a:noFill/>
        </p:spPr>
        <p:txBody>
          <a:bodyPr wrap="square" rtlCol="0">
            <a:spAutoFit/>
          </a:bodyPr>
          <a:lstStyle/>
          <a:p>
            <a:pPr algn="ctr"/>
            <a:r>
              <a:rPr lang="es-ES" sz="2000" b="1" dirty="0" smtClean="0">
                <a:latin typeface="Calibri" pitchFamily="34" charset="0"/>
                <a:hlinkClick r:id="rId3" action="ppaction://hlinksldjump"/>
              </a:rPr>
              <a:t>Índice</a:t>
            </a:r>
            <a:endParaRPr lang="es-ES" sz="2000" b="1" dirty="0">
              <a:latin typeface="Calibri" pitchFamily="34" charset="0"/>
            </a:endParaRPr>
          </a:p>
        </p:txBody>
      </p:sp>
      <p:sp>
        <p:nvSpPr>
          <p:cNvPr id="8" name="7 Rectángulo"/>
          <p:cNvSpPr/>
          <p:nvPr/>
        </p:nvSpPr>
        <p:spPr>
          <a:xfrm>
            <a:off x="737828" y="5445224"/>
            <a:ext cx="7668344" cy="800219"/>
          </a:xfrm>
          <a:prstGeom prst="rect">
            <a:avLst/>
          </a:prstGeom>
          <a:effectLst>
            <a:outerShdw blurRad="40000" dist="20000" dir="5400000" rotWithShape="0">
              <a:srgbClr val="000000">
                <a:alpha val="38000"/>
              </a:srgbClr>
            </a:outerShdw>
            <a:reflection blurRad="6350" stA="50000" endA="300" endPos="55500" dist="50800" dir="5400000" sy="-100000" algn="bl" rotWithShape="0"/>
          </a:effectLst>
        </p:spPr>
        <p:style>
          <a:lnRef idx="3">
            <a:schemeClr val="lt1"/>
          </a:lnRef>
          <a:fillRef idx="1">
            <a:schemeClr val="accent6"/>
          </a:fillRef>
          <a:effectRef idx="1">
            <a:schemeClr val="accent6"/>
          </a:effectRef>
          <a:fontRef idx="minor">
            <a:schemeClr val="lt1"/>
          </a:fontRef>
        </p:style>
        <p:txBody>
          <a:bodyPr wrap="square">
            <a:spAutoFit/>
          </a:bodyPr>
          <a:lstStyle/>
          <a:p>
            <a:pPr lvl="0" algn="ctr">
              <a:spcBef>
                <a:spcPts val="0"/>
              </a:spcBef>
              <a:buClr>
                <a:srgbClr val="7030A0"/>
              </a:buClr>
              <a:buSzPct val="130000"/>
            </a:pPr>
            <a:r>
              <a:rPr lang="es-ES_tradnl" sz="2300" dirty="0" smtClean="0">
                <a:solidFill>
                  <a:schemeClr val="bg1"/>
                </a:solidFill>
                <a:latin typeface="Calibri" pitchFamily="34" charset="0"/>
              </a:rPr>
              <a:t>La humanidad ciertamente anda necesitada de muchas cosas, pero, sobre todo, está necesitada de Dios.</a:t>
            </a:r>
            <a:r>
              <a:rPr lang="es-ES" sz="2300" dirty="0" smtClean="0">
                <a:solidFill>
                  <a:schemeClr val="bg1"/>
                </a:solidFill>
                <a:latin typeface="Calibri" pitchFamily="34" charset="0"/>
              </a:rPr>
              <a:t> </a:t>
            </a:r>
            <a:endParaRPr lang="es-ES" sz="2300" dirty="0">
              <a:solidFill>
                <a:schemeClr val="bg1"/>
              </a:solidFill>
              <a:latin typeface="Calibri" pitchFamily="34" charset="0"/>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500"/>
                                  </p:stCondLst>
                                  <p:childTnLst>
                                    <p:set>
                                      <p:cBhvr>
                                        <p:cTn id="6" dur="1" fill="hold">
                                          <p:stCondLst>
                                            <p:cond delay="0"/>
                                          </p:stCondLst>
                                        </p:cTn>
                                        <p:tgtEl>
                                          <p:spTgt spid="22531">
                                            <p:txEl>
                                              <p:pRg st="0" end="0"/>
                                            </p:txEl>
                                          </p:spTgt>
                                        </p:tgtEl>
                                        <p:attrNameLst>
                                          <p:attrName>style.visibility</p:attrName>
                                        </p:attrNameLst>
                                      </p:cBhvr>
                                      <p:to>
                                        <p:strVal val="visible"/>
                                      </p:to>
                                    </p:set>
                                    <p:animEffect transition="in" filter="fade">
                                      <p:cBhvr>
                                        <p:cTn id="7" dur="2000"/>
                                        <p:tgtEl>
                                          <p:spTgt spid="22531">
                                            <p:txEl>
                                              <p:pRg st="0" end="0"/>
                                            </p:txEl>
                                          </p:spTgt>
                                        </p:tgtEl>
                                      </p:cBhvr>
                                    </p:animEffect>
                                    <p:anim calcmode="lin" valueType="num">
                                      <p:cBhvr>
                                        <p:cTn id="8" dur="2000" fill="hold"/>
                                        <p:tgtEl>
                                          <p:spTgt spid="22531">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22531">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500"/>
                            </p:stCondLst>
                            <p:childTnLst>
                              <p:par>
                                <p:cTn id="11" presetID="42" presetClass="entr" presetSubtype="0" fill="hold" nodeType="afterEffect">
                                  <p:stCondLst>
                                    <p:cond delay="500"/>
                                  </p:stCondLst>
                                  <p:childTnLst>
                                    <p:set>
                                      <p:cBhvr>
                                        <p:cTn id="12" dur="1" fill="hold">
                                          <p:stCondLst>
                                            <p:cond delay="0"/>
                                          </p:stCondLst>
                                        </p:cTn>
                                        <p:tgtEl>
                                          <p:spTgt spid="22531">
                                            <p:txEl>
                                              <p:pRg st="1" end="1"/>
                                            </p:txEl>
                                          </p:spTgt>
                                        </p:tgtEl>
                                        <p:attrNameLst>
                                          <p:attrName>style.visibility</p:attrName>
                                        </p:attrNameLst>
                                      </p:cBhvr>
                                      <p:to>
                                        <p:strVal val="visible"/>
                                      </p:to>
                                    </p:set>
                                    <p:animEffect transition="in" filter="fade">
                                      <p:cBhvr>
                                        <p:cTn id="13" dur="2000"/>
                                        <p:tgtEl>
                                          <p:spTgt spid="22531">
                                            <p:txEl>
                                              <p:pRg st="1" end="1"/>
                                            </p:txEl>
                                          </p:spTgt>
                                        </p:tgtEl>
                                      </p:cBhvr>
                                    </p:animEffect>
                                    <p:anim calcmode="lin" valueType="num">
                                      <p:cBhvr>
                                        <p:cTn id="14" dur="2000" fill="hold"/>
                                        <p:tgtEl>
                                          <p:spTgt spid="22531">
                                            <p:txEl>
                                              <p:pRg st="1" end="1"/>
                                            </p:txEl>
                                          </p:spTgt>
                                        </p:tgtEl>
                                        <p:attrNameLst>
                                          <p:attrName>ppt_x</p:attrName>
                                        </p:attrNameLst>
                                      </p:cBhvr>
                                      <p:tavLst>
                                        <p:tav tm="0">
                                          <p:val>
                                            <p:strVal val="#ppt_x"/>
                                          </p:val>
                                        </p:tav>
                                        <p:tav tm="100000">
                                          <p:val>
                                            <p:strVal val="#ppt_x"/>
                                          </p:val>
                                        </p:tav>
                                      </p:tavLst>
                                    </p:anim>
                                    <p:anim calcmode="lin" valueType="num">
                                      <p:cBhvr>
                                        <p:cTn id="15" dur="2000" fill="hold"/>
                                        <p:tgtEl>
                                          <p:spTgt spid="22531">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5000"/>
                            </p:stCondLst>
                            <p:childTnLst>
                              <p:par>
                                <p:cTn id="17" presetID="42" presetClass="entr" presetSubtype="0" fill="hold" nodeType="afterEffect">
                                  <p:stCondLst>
                                    <p:cond delay="500"/>
                                  </p:stCondLst>
                                  <p:childTnLst>
                                    <p:set>
                                      <p:cBhvr>
                                        <p:cTn id="18" dur="1" fill="hold">
                                          <p:stCondLst>
                                            <p:cond delay="0"/>
                                          </p:stCondLst>
                                        </p:cTn>
                                        <p:tgtEl>
                                          <p:spTgt spid="22531">
                                            <p:txEl>
                                              <p:pRg st="2" end="2"/>
                                            </p:txEl>
                                          </p:spTgt>
                                        </p:tgtEl>
                                        <p:attrNameLst>
                                          <p:attrName>style.visibility</p:attrName>
                                        </p:attrNameLst>
                                      </p:cBhvr>
                                      <p:to>
                                        <p:strVal val="visible"/>
                                      </p:to>
                                    </p:set>
                                    <p:animEffect transition="in" filter="fade">
                                      <p:cBhvr>
                                        <p:cTn id="19" dur="2000"/>
                                        <p:tgtEl>
                                          <p:spTgt spid="22531">
                                            <p:txEl>
                                              <p:pRg st="2" end="2"/>
                                            </p:txEl>
                                          </p:spTgt>
                                        </p:tgtEl>
                                      </p:cBhvr>
                                    </p:animEffect>
                                    <p:anim calcmode="lin" valueType="num">
                                      <p:cBhvr>
                                        <p:cTn id="20" dur="2000" fill="hold"/>
                                        <p:tgtEl>
                                          <p:spTgt spid="22531">
                                            <p:txEl>
                                              <p:pRg st="2" end="2"/>
                                            </p:txEl>
                                          </p:spTgt>
                                        </p:tgtEl>
                                        <p:attrNameLst>
                                          <p:attrName>ppt_x</p:attrName>
                                        </p:attrNameLst>
                                      </p:cBhvr>
                                      <p:tavLst>
                                        <p:tav tm="0">
                                          <p:val>
                                            <p:strVal val="#ppt_x"/>
                                          </p:val>
                                        </p:tav>
                                        <p:tav tm="100000">
                                          <p:val>
                                            <p:strVal val="#ppt_x"/>
                                          </p:val>
                                        </p:tav>
                                      </p:tavLst>
                                    </p:anim>
                                    <p:anim calcmode="lin" valueType="num">
                                      <p:cBhvr>
                                        <p:cTn id="21" dur="2000" fill="hold"/>
                                        <p:tgtEl>
                                          <p:spTgt spid="22531">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7500"/>
                            </p:stCondLst>
                            <p:childTnLst>
                              <p:par>
                                <p:cTn id="23" presetID="37" presetClass="entr" presetSubtype="0" fill="hold" grpId="0" nodeType="afterEffect">
                                  <p:stCondLst>
                                    <p:cond delay="50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2000"/>
                                        <p:tgtEl>
                                          <p:spTgt spid="8"/>
                                        </p:tgtEl>
                                      </p:cBhvr>
                                    </p:animEffect>
                                    <p:anim calcmode="lin" valueType="num">
                                      <p:cBhvr>
                                        <p:cTn id="26" dur="2000" fill="hold"/>
                                        <p:tgtEl>
                                          <p:spTgt spid="8"/>
                                        </p:tgtEl>
                                        <p:attrNameLst>
                                          <p:attrName>ppt_x</p:attrName>
                                        </p:attrNameLst>
                                      </p:cBhvr>
                                      <p:tavLst>
                                        <p:tav tm="0">
                                          <p:val>
                                            <p:strVal val="#ppt_x"/>
                                          </p:val>
                                        </p:tav>
                                        <p:tav tm="100000">
                                          <p:val>
                                            <p:strVal val="#ppt_x"/>
                                          </p:val>
                                        </p:tav>
                                      </p:tavLst>
                                    </p:anim>
                                    <p:anim calcmode="lin" valueType="num">
                                      <p:cBhvr>
                                        <p:cTn id="27" dur="1800" decel="100000" fill="hold"/>
                                        <p:tgtEl>
                                          <p:spTgt spid="8"/>
                                        </p:tgtEl>
                                        <p:attrNameLst>
                                          <p:attrName>ppt_y</p:attrName>
                                        </p:attrNameLst>
                                      </p:cBhvr>
                                      <p:tavLst>
                                        <p:tav tm="0">
                                          <p:val>
                                            <p:strVal val="#ppt_y+1"/>
                                          </p:val>
                                        </p:tav>
                                        <p:tav tm="100000">
                                          <p:val>
                                            <p:strVal val="#ppt_y-.03"/>
                                          </p:val>
                                        </p:tav>
                                      </p:tavLst>
                                    </p:anim>
                                    <p:anim calcmode="lin" valueType="num">
                                      <p:cBhvr>
                                        <p:cTn id="28" dur="200" accel="100000" fill="hold">
                                          <p:stCondLst>
                                            <p:cond delay="18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descr="C:\Documents and Settings\Goyo\Mis documentos\Mis imágenes\Rupnik\Capilla Santísimo Rupnik\_DSC4401.JPG"/>
          <p:cNvPicPr>
            <a:picLocks noChangeAspect="1" noChangeArrowheads="1"/>
          </p:cNvPicPr>
          <p:nvPr/>
        </p:nvPicPr>
        <p:blipFill>
          <a:blip r:embed="rId2" cstate="print"/>
          <a:srcRect l="10132" r="18884"/>
          <a:stretch>
            <a:fillRect/>
          </a:stretch>
        </p:blipFill>
        <p:spPr bwMode="auto">
          <a:xfrm>
            <a:off x="0" y="1772816"/>
            <a:ext cx="4334671" cy="4062824"/>
          </a:xfrm>
          <a:prstGeom prst="rect">
            <a:avLst/>
          </a:prstGeom>
          <a:noFill/>
          <a:effectLst>
            <a:softEdge rad="127000"/>
          </a:effectLst>
        </p:spPr>
      </p:pic>
      <p:sp>
        <p:nvSpPr>
          <p:cNvPr id="23555" name="Text Box 3"/>
          <p:cNvSpPr txBox="1">
            <a:spLocks noChangeArrowheads="1"/>
          </p:cNvSpPr>
          <p:nvPr/>
        </p:nvSpPr>
        <p:spPr bwMode="auto">
          <a:xfrm>
            <a:off x="4300736" y="1628800"/>
            <a:ext cx="4843264" cy="4893647"/>
          </a:xfrm>
          <a:prstGeom prst="rect">
            <a:avLst/>
          </a:prstGeom>
          <a:noFill/>
          <a:ln w="9525">
            <a:noFill/>
            <a:miter lim="800000"/>
            <a:headEnd/>
            <a:tailEnd/>
          </a:ln>
        </p:spPr>
        <p:txBody>
          <a:bodyPr wrap="square">
            <a:spAutoFit/>
          </a:bodyPr>
          <a:lstStyle/>
          <a:p>
            <a:pPr>
              <a:spcBef>
                <a:spcPct val="50000"/>
              </a:spcBef>
            </a:pPr>
            <a:r>
              <a:rPr lang="es-ES_tradnl" dirty="0">
                <a:solidFill>
                  <a:srgbClr val="002060"/>
                </a:solidFill>
                <a:latin typeface="Calibri" pitchFamily="34" charset="0"/>
              </a:rPr>
              <a:t>Por otra parte, junto a esta dimensión social, la catequesis colabora a una inserción más humana del cristiano en la trama </a:t>
            </a:r>
            <a:r>
              <a:rPr lang="es-ES_tradnl" dirty="0" smtClean="0">
                <a:solidFill>
                  <a:srgbClr val="002060"/>
                </a:solidFill>
                <a:latin typeface="Calibri" pitchFamily="34" charset="0"/>
              </a:rPr>
              <a:t>de lo </a:t>
            </a:r>
            <a:r>
              <a:rPr lang="es-ES_tradnl" dirty="0">
                <a:solidFill>
                  <a:srgbClr val="002060"/>
                </a:solidFill>
                <a:latin typeface="Calibri" pitchFamily="34" charset="0"/>
              </a:rPr>
              <a:t>cotidiano. Centrado como está </a:t>
            </a:r>
            <a:r>
              <a:rPr lang="es-ES_tradnl" dirty="0" smtClean="0">
                <a:solidFill>
                  <a:srgbClr val="002060"/>
                </a:solidFill>
                <a:latin typeface="Calibri" pitchFamily="34" charset="0"/>
              </a:rPr>
              <a:t>el Evangelio </a:t>
            </a:r>
            <a:r>
              <a:rPr lang="es-ES_tradnl" dirty="0">
                <a:solidFill>
                  <a:srgbClr val="002060"/>
                </a:solidFill>
                <a:latin typeface="Calibri" pitchFamily="34" charset="0"/>
              </a:rPr>
              <a:t>en el amor, con </a:t>
            </a:r>
            <a:r>
              <a:rPr lang="es-ES_tradnl" dirty="0" smtClean="0">
                <a:solidFill>
                  <a:srgbClr val="002060"/>
                </a:solidFill>
                <a:latin typeface="Calibri" pitchFamily="34" charset="0"/>
              </a:rPr>
              <a:t>los innumerables </a:t>
            </a:r>
            <a:r>
              <a:rPr lang="es-ES_tradnl" dirty="0">
                <a:solidFill>
                  <a:srgbClr val="002060"/>
                </a:solidFill>
                <a:latin typeface="Calibri" pitchFamily="34" charset="0"/>
              </a:rPr>
              <a:t>aspectos de esta dimensión cristiana fundamental (</a:t>
            </a:r>
            <a:r>
              <a:rPr lang="es-ES_tradnl" dirty="0" smtClean="0">
                <a:solidFill>
                  <a:srgbClr val="002060"/>
                </a:solidFill>
                <a:latin typeface="Calibri" pitchFamily="34" charset="0"/>
              </a:rPr>
              <a:t>1 </a:t>
            </a:r>
            <a:r>
              <a:rPr lang="es-ES_tradnl" dirty="0" err="1" smtClean="0">
                <a:solidFill>
                  <a:srgbClr val="002060"/>
                </a:solidFill>
                <a:latin typeface="Calibri" pitchFamily="34" charset="0"/>
              </a:rPr>
              <a:t>Cor</a:t>
            </a:r>
            <a:r>
              <a:rPr lang="es-ES_tradnl" dirty="0" smtClean="0">
                <a:solidFill>
                  <a:srgbClr val="002060"/>
                </a:solidFill>
                <a:latin typeface="Calibri" pitchFamily="34" charset="0"/>
              </a:rPr>
              <a:t> </a:t>
            </a:r>
            <a:r>
              <a:rPr lang="es-ES_tradnl" dirty="0">
                <a:solidFill>
                  <a:srgbClr val="002060"/>
                </a:solidFill>
                <a:latin typeface="Calibri" pitchFamily="34" charset="0"/>
              </a:rPr>
              <a:t>13,1-13), la vida evangélica </a:t>
            </a:r>
            <a:r>
              <a:rPr lang="es-ES_tradnl" dirty="0" smtClean="0">
                <a:solidFill>
                  <a:srgbClr val="002060"/>
                </a:solidFill>
                <a:latin typeface="Calibri" pitchFamily="34" charset="0"/>
              </a:rPr>
              <a:t>en la </a:t>
            </a:r>
            <a:r>
              <a:rPr lang="es-ES_tradnl" dirty="0">
                <a:solidFill>
                  <a:srgbClr val="002060"/>
                </a:solidFill>
                <a:latin typeface="Calibri" pitchFamily="34" charset="0"/>
              </a:rPr>
              <a:t>que inicia el catequista </a:t>
            </a:r>
            <a:r>
              <a:rPr lang="es-ES_tradnl" dirty="0" smtClean="0">
                <a:solidFill>
                  <a:srgbClr val="002060"/>
                </a:solidFill>
                <a:latin typeface="Calibri" pitchFamily="34" charset="0"/>
              </a:rPr>
              <a:t>a catecúmenos </a:t>
            </a:r>
            <a:r>
              <a:rPr lang="es-ES_tradnl" dirty="0">
                <a:solidFill>
                  <a:srgbClr val="002060"/>
                </a:solidFill>
                <a:latin typeface="Calibri" pitchFamily="34" charset="0"/>
              </a:rPr>
              <a:t>y </a:t>
            </a:r>
            <a:r>
              <a:rPr lang="es-ES_tradnl" dirty="0" err="1">
                <a:solidFill>
                  <a:srgbClr val="002060"/>
                </a:solidFill>
                <a:latin typeface="Calibri" pitchFamily="34" charset="0"/>
              </a:rPr>
              <a:t>catequizandos</a:t>
            </a:r>
            <a:r>
              <a:rPr lang="es-ES_tradnl" dirty="0">
                <a:solidFill>
                  <a:srgbClr val="002060"/>
                </a:solidFill>
                <a:latin typeface="Calibri" pitchFamily="34" charset="0"/>
              </a:rPr>
              <a:t> proporciona una honda densidad humana en la vida diaria.</a:t>
            </a:r>
            <a:endParaRPr lang="es-ES" dirty="0">
              <a:solidFill>
                <a:srgbClr val="002060"/>
              </a:solidFill>
              <a:latin typeface="Calibri" pitchFamily="34" charset="0"/>
            </a:endParaRPr>
          </a:p>
        </p:txBody>
      </p:sp>
      <p:sp>
        <p:nvSpPr>
          <p:cNvPr id="4" name="3 Rectángulo redondeado"/>
          <p:cNvSpPr/>
          <p:nvPr/>
        </p:nvSpPr>
        <p:spPr>
          <a:xfrm>
            <a:off x="323528" y="332656"/>
            <a:ext cx="8496944" cy="936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800" b="1" dirty="0" smtClean="0">
                <a:latin typeface="Calibri" pitchFamily="34" charset="0"/>
              </a:rPr>
              <a:t>El catequista, en cuanto servidor del evangelio, </a:t>
            </a:r>
          </a:p>
          <a:p>
            <a:r>
              <a:rPr lang="es-ES" sz="2800" b="1" dirty="0" smtClean="0">
                <a:latin typeface="Calibri" pitchFamily="34" charset="0"/>
              </a:rPr>
              <a:t>sirve al hombre y al mundo</a:t>
            </a:r>
          </a:p>
        </p:txBody>
      </p:sp>
      <p:sp>
        <p:nvSpPr>
          <p:cNvPr id="6" name="5 CuadroTexto"/>
          <p:cNvSpPr txBox="1"/>
          <p:nvPr/>
        </p:nvSpPr>
        <p:spPr>
          <a:xfrm>
            <a:off x="8135888" y="6457890"/>
            <a:ext cx="1008112" cy="400110"/>
          </a:xfrm>
          <a:prstGeom prst="rect">
            <a:avLst/>
          </a:prstGeom>
          <a:noFill/>
        </p:spPr>
        <p:txBody>
          <a:bodyPr wrap="square" rtlCol="0">
            <a:spAutoFit/>
          </a:bodyPr>
          <a:lstStyle/>
          <a:p>
            <a:pPr algn="ctr"/>
            <a:r>
              <a:rPr lang="es-ES" sz="2000" b="1" dirty="0" smtClean="0">
                <a:latin typeface="Calibri" pitchFamily="34" charset="0"/>
                <a:hlinkClick r:id="rId3" action="ppaction://hlinksldjump"/>
              </a:rPr>
              <a:t>Índice</a:t>
            </a:r>
            <a:endParaRPr lang="es-ES" sz="2000" b="1" dirty="0">
              <a:latin typeface="Calibri" pitchFamily="34" charset="0"/>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3555"/>
                                        </p:tgtEl>
                                        <p:attrNameLst>
                                          <p:attrName>style.visibility</p:attrName>
                                        </p:attrNameLst>
                                      </p:cBhvr>
                                      <p:to>
                                        <p:strVal val="visible"/>
                                      </p:to>
                                    </p:set>
                                    <p:animEffect transition="in" filter="fade">
                                      <p:cBhvr>
                                        <p:cTn id="7" dur="2000"/>
                                        <p:tgtEl>
                                          <p:spTgt spid="23555"/>
                                        </p:tgtEl>
                                      </p:cBhvr>
                                    </p:animEffect>
                                    <p:anim calcmode="lin" valueType="num">
                                      <p:cBhvr>
                                        <p:cTn id="8" dur="2000" fill="hold"/>
                                        <p:tgtEl>
                                          <p:spTgt spid="23555"/>
                                        </p:tgtEl>
                                        <p:attrNameLst>
                                          <p:attrName>ppt_x</p:attrName>
                                        </p:attrNameLst>
                                      </p:cBhvr>
                                      <p:tavLst>
                                        <p:tav tm="0">
                                          <p:val>
                                            <p:strVal val="#ppt_x"/>
                                          </p:val>
                                        </p:tav>
                                        <p:tav tm="100000">
                                          <p:val>
                                            <p:strVal val="#ppt_x"/>
                                          </p:val>
                                        </p:tav>
                                      </p:tavLst>
                                    </p:anim>
                                    <p:anim calcmode="lin" valueType="num">
                                      <p:cBhvr>
                                        <p:cTn id="9" dur="2000" fill="hold"/>
                                        <p:tgtEl>
                                          <p:spTgt spid="23555"/>
                                        </p:tgtEl>
                                        <p:attrNameLst>
                                          <p:attrName>ppt_y</p:attrName>
                                        </p:attrNameLst>
                                      </p:cBhvr>
                                      <p:tavLst>
                                        <p:tav tm="0">
                                          <p:val>
                                            <p:strVal val="#ppt_y+.1"/>
                                          </p:val>
                                        </p:tav>
                                        <p:tav tm="100000">
                                          <p:val>
                                            <p:strVal val="#ppt_y"/>
                                          </p:val>
                                        </p:tav>
                                      </p:tavLst>
                                    </p:anim>
                                  </p:childTnLst>
                                </p:cTn>
                              </p:par>
                              <p:par>
                                <p:cTn id="10" presetID="7" presetClass="entr" presetSubtype="8" fill="hold" nodeType="withEffect">
                                  <p:stCondLst>
                                    <p:cond delay="0"/>
                                  </p:stCondLst>
                                  <p:childTnLst>
                                    <p:set>
                                      <p:cBhvr>
                                        <p:cTn id="11" dur="1" fill="hold">
                                          <p:stCondLst>
                                            <p:cond delay="0"/>
                                          </p:stCondLst>
                                        </p:cTn>
                                        <p:tgtEl>
                                          <p:spTgt spid="23556"/>
                                        </p:tgtEl>
                                        <p:attrNameLst>
                                          <p:attrName>style.visibility</p:attrName>
                                        </p:attrNameLst>
                                      </p:cBhvr>
                                      <p:to>
                                        <p:strVal val="visible"/>
                                      </p:to>
                                    </p:set>
                                    <p:anim calcmode="lin" valueType="num">
                                      <p:cBhvr additive="base">
                                        <p:cTn id="12" dur="5000" fill="hold"/>
                                        <p:tgtEl>
                                          <p:spTgt spid="23556"/>
                                        </p:tgtEl>
                                        <p:attrNameLst>
                                          <p:attrName>ppt_x</p:attrName>
                                        </p:attrNameLst>
                                      </p:cBhvr>
                                      <p:tavLst>
                                        <p:tav tm="0">
                                          <p:val>
                                            <p:strVal val="0-#ppt_w/2"/>
                                          </p:val>
                                        </p:tav>
                                        <p:tav tm="100000">
                                          <p:val>
                                            <p:strVal val="#ppt_x"/>
                                          </p:val>
                                        </p:tav>
                                      </p:tavLst>
                                    </p:anim>
                                    <p:anim calcmode="lin" valueType="num">
                                      <p:cBhvr additive="base">
                                        <p:cTn id="13" dur="5000" fill="hold"/>
                                        <p:tgtEl>
                                          <p:spTgt spid="235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4"/>
          <p:cNvSpPr txBox="1">
            <a:spLocks noChangeArrowheads="1"/>
          </p:cNvSpPr>
          <p:nvPr/>
        </p:nvSpPr>
        <p:spPr bwMode="auto">
          <a:xfrm>
            <a:off x="3851920" y="2204864"/>
            <a:ext cx="5040560" cy="4339650"/>
          </a:xfrm>
          <a:prstGeom prst="rect">
            <a:avLst/>
          </a:prstGeom>
          <a:noFill/>
          <a:ln w="9525">
            <a:noFill/>
            <a:miter lim="800000"/>
            <a:headEnd/>
            <a:tailEnd/>
          </a:ln>
        </p:spPr>
        <p:txBody>
          <a:bodyPr wrap="square">
            <a:spAutoFit/>
          </a:bodyPr>
          <a:lstStyle/>
          <a:p>
            <a:pPr>
              <a:spcBef>
                <a:spcPct val="50000"/>
              </a:spcBef>
            </a:pPr>
            <a:r>
              <a:rPr lang="es-ES" dirty="0">
                <a:solidFill>
                  <a:srgbClr val="002060"/>
                </a:solidFill>
                <a:latin typeface="Calibri" pitchFamily="34" charset="0"/>
              </a:rPr>
              <a:t>Como toda espiritualidad cristiana, también la de los</a:t>
            </a:r>
            <a:r>
              <a:rPr lang="es-ES" dirty="0">
                <a:solidFill>
                  <a:srgbClr val="002060"/>
                </a:solidFill>
                <a:latin typeface="Calibri" pitchFamily="34" charset="0"/>
                <a:cs typeface="Arial" charset="0"/>
              </a:rPr>
              <a:t> </a:t>
            </a:r>
            <a:r>
              <a:rPr lang="es-ES" dirty="0">
                <a:solidFill>
                  <a:srgbClr val="002060"/>
                </a:solidFill>
                <a:latin typeface="Calibri" pitchFamily="34" charset="0"/>
              </a:rPr>
              <a:t>catequistas se sustenta en último término en la</a:t>
            </a:r>
            <a:r>
              <a:rPr lang="es-ES" dirty="0">
                <a:solidFill>
                  <a:srgbClr val="002060"/>
                </a:solidFill>
                <a:latin typeface="Calibri" pitchFamily="34" charset="0"/>
                <a:cs typeface="Arial" charset="0"/>
              </a:rPr>
              <a:t> </a:t>
            </a:r>
            <a:r>
              <a:rPr lang="es-ES" dirty="0">
                <a:solidFill>
                  <a:srgbClr val="002060"/>
                </a:solidFill>
                <a:latin typeface="Calibri" pitchFamily="34" charset="0"/>
              </a:rPr>
              <a:t>práctica y el ejercicio de las virtudes teologales: la</a:t>
            </a:r>
            <a:r>
              <a:rPr lang="es-ES" dirty="0">
                <a:solidFill>
                  <a:srgbClr val="002060"/>
                </a:solidFill>
                <a:latin typeface="Calibri" pitchFamily="34" charset="0"/>
                <a:cs typeface="Arial" charset="0"/>
              </a:rPr>
              <a:t> </a:t>
            </a:r>
            <a:r>
              <a:rPr lang="es-ES" dirty="0">
                <a:solidFill>
                  <a:srgbClr val="002060"/>
                </a:solidFill>
                <a:latin typeface="Calibri" pitchFamily="34" charset="0"/>
              </a:rPr>
              <a:t>fe, la esperanza </a:t>
            </a:r>
            <a:r>
              <a:rPr lang="es-ES" dirty="0" smtClean="0">
                <a:solidFill>
                  <a:srgbClr val="002060"/>
                </a:solidFill>
                <a:latin typeface="Calibri" pitchFamily="34" charset="0"/>
              </a:rPr>
              <a:t>y la caridad</a:t>
            </a:r>
            <a:r>
              <a:rPr lang="es-ES" dirty="0">
                <a:solidFill>
                  <a:srgbClr val="002060"/>
                </a:solidFill>
                <a:latin typeface="Calibri" pitchFamily="34" charset="0"/>
              </a:rPr>
              <a:t>.</a:t>
            </a:r>
          </a:p>
          <a:p>
            <a:pPr>
              <a:spcBef>
                <a:spcPct val="50000"/>
              </a:spcBef>
            </a:pPr>
            <a:r>
              <a:rPr lang="es-ES" dirty="0">
                <a:solidFill>
                  <a:srgbClr val="002060"/>
                </a:solidFill>
                <a:latin typeface="Calibri" pitchFamily="34" charset="0"/>
              </a:rPr>
              <a:t>Virtudes por las que todo bautizado participa de la</a:t>
            </a:r>
            <a:r>
              <a:rPr lang="es-ES" dirty="0">
                <a:solidFill>
                  <a:srgbClr val="002060"/>
                </a:solidFill>
                <a:latin typeface="Calibri" pitchFamily="34" charset="0"/>
                <a:cs typeface="Arial" charset="0"/>
              </a:rPr>
              <a:t> </a:t>
            </a:r>
            <a:r>
              <a:rPr lang="es-ES" dirty="0">
                <a:solidFill>
                  <a:srgbClr val="002060"/>
                </a:solidFill>
                <a:latin typeface="Calibri" pitchFamily="34" charset="0"/>
              </a:rPr>
              <a:t>vida divina y, como </a:t>
            </a:r>
            <a:r>
              <a:rPr lang="es-ES" dirty="0" smtClean="0">
                <a:solidFill>
                  <a:srgbClr val="002060"/>
                </a:solidFill>
                <a:latin typeface="Calibri" pitchFamily="34" charset="0"/>
              </a:rPr>
              <a:t>el sarmiento </a:t>
            </a:r>
            <a:r>
              <a:rPr lang="es-ES" dirty="0">
                <a:solidFill>
                  <a:srgbClr val="002060"/>
                </a:solidFill>
                <a:latin typeface="Calibri" pitchFamily="34" charset="0"/>
              </a:rPr>
              <a:t>que está unido a la vid, </a:t>
            </a:r>
            <a:r>
              <a:rPr lang="es-ES" dirty="0" smtClean="0">
                <a:solidFill>
                  <a:srgbClr val="002060"/>
                </a:solidFill>
                <a:latin typeface="Calibri" pitchFamily="34" charset="0"/>
              </a:rPr>
              <a:t>es capaz </a:t>
            </a:r>
            <a:r>
              <a:rPr lang="es-ES" dirty="0">
                <a:solidFill>
                  <a:srgbClr val="002060"/>
                </a:solidFill>
                <a:latin typeface="Calibri" pitchFamily="34" charset="0"/>
              </a:rPr>
              <a:t>de </a:t>
            </a:r>
            <a:r>
              <a:rPr lang="es-ES" i="1" dirty="0">
                <a:solidFill>
                  <a:srgbClr val="002060"/>
                </a:solidFill>
                <a:latin typeface="Calibri" pitchFamily="34" charset="0"/>
              </a:rPr>
              <a:t>dar fruto y fruto abundante</a:t>
            </a:r>
            <a:r>
              <a:rPr lang="es-ES" dirty="0">
                <a:solidFill>
                  <a:srgbClr val="002060"/>
                </a:solidFill>
                <a:latin typeface="Calibri" pitchFamily="34" charset="0"/>
              </a:rPr>
              <a:t> (cfr. </a:t>
            </a:r>
            <a:r>
              <a:rPr lang="es-ES" dirty="0">
                <a:solidFill>
                  <a:srgbClr val="002060"/>
                </a:solidFill>
                <a:latin typeface="Calibri" pitchFamily="34" charset="0"/>
                <a:cs typeface="Arial" charset="0"/>
              </a:rPr>
              <a:t> </a:t>
            </a:r>
            <a:r>
              <a:rPr lang="es-ES" dirty="0" err="1">
                <a:solidFill>
                  <a:srgbClr val="002060"/>
                </a:solidFill>
                <a:latin typeface="Calibri" pitchFamily="34" charset="0"/>
              </a:rPr>
              <a:t>Jn</a:t>
            </a:r>
            <a:r>
              <a:rPr lang="es-ES" dirty="0">
                <a:solidFill>
                  <a:srgbClr val="002060"/>
                </a:solidFill>
                <a:latin typeface="Calibri" pitchFamily="34" charset="0"/>
                <a:cs typeface="Arial" charset="0"/>
              </a:rPr>
              <a:t> </a:t>
            </a:r>
            <a:r>
              <a:rPr lang="es-ES" dirty="0">
                <a:solidFill>
                  <a:srgbClr val="002060"/>
                </a:solidFill>
                <a:latin typeface="Calibri" pitchFamily="34" charset="0"/>
              </a:rPr>
              <a:t>15,5).</a:t>
            </a:r>
          </a:p>
        </p:txBody>
      </p:sp>
      <p:sp>
        <p:nvSpPr>
          <p:cNvPr id="4" name="3 Rectángulo redondeado"/>
          <p:cNvSpPr/>
          <p:nvPr/>
        </p:nvSpPr>
        <p:spPr>
          <a:xfrm>
            <a:off x="323528" y="332656"/>
            <a:ext cx="8496944" cy="14401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b="1" dirty="0" smtClean="0">
                <a:latin typeface="Calibri" pitchFamily="34" charset="0"/>
              </a:rPr>
              <a:t>El catequista, testigo de la fe, </a:t>
            </a:r>
          </a:p>
          <a:p>
            <a:pPr algn="ctr"/>
            <a:r>
              <a:rPr lang="es-ES" sz="2800" b="1" dirty="0" smtClean="0">
                <a:latin typeface="Calibri" pitchFamily="34" charset="0"/>
              </a:rPr>
              <a:t>testigo de la esperanza, </a:t>
            </a:r>
          </a:p>
          <a:p>
            <a:pPr algn="ctr"/>
            <a:r>
              <a:rPr lang="es-ES" sz="2800" b="1" dirty="0" smtClean="0">
                <a:latin typeface="Calibri" pitchFamily="34" charset="0"/>
              </a:rPr>
              <a:t>testigo de la caridad</a:t>
            </a:r>
            <a:endParaRPr lang="es-ES" sz="2800" b="1" dirty="0">
              <a:latin typeface="Calibri" pitchFamily="34" charset="0"/>
            </a:endParaRPr>
          </a:p>
        </p:txBody>
      </p:sp>
      <p:pic>
        <p:nvPicPr>
          <p:cNvPr id="4100" name="Picture 4" descr="C:\Documents and Settings\Goyo\Mis documentos\Mis imágenes\Fotos para la presentación catecumenado bautismal\HPIM1746.jpg"/>
          <p:cNvPicPr>
            <a:picLocks noChangeAspect="1" noChangeArrowheads="1"/>
          </p:cNvPicPr>
          <p:nvPr/>
        </p:nvPicPr>
        <p:blipFill>
          <a:blip r:embed="rId2" cstate="print"/>
          <a:srcRect/>
          <a:stretch>
            <a:fillRect/>
          </a:stretch>
        </p:blipFill>
        <p:spPr bwMode="auto">
          <a:xfrm>
            <a:off x="395536" y="2276872"/>
            <a:ext cx="3092450" cy="40703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5 CuadroTexto"/>
          <p:cNvSpPr txBox="1"/>
          <p:nvPr/>
        </p:nvSpPr>
        <p:spPr>
          <a:xfrm>
            <a:off x="8135888" y="6457890"/>
            <a:ext cx="1008112" cy="400110"/>
          </a:xfrm>
          <a:prstGeom prst="rect">
            <a:avLst/>
          </a:prstGeom>
          <a:noFill/>
        </p:spPr>
        <p:txBody>
          <a:bodyPr wrap="square" rtlCol="0">
            <a:spAutoFit/>
          </a:bodyPr>
          <a:lstStyle/>
          <a:p>
            <a:pPr algn="ctr"/>
            <a:r>
              <a:rPr lang="es-ES" sz="2000" b="1" dirty="0" smtClean="0">
                <a:latin typeface="Calibri" pitchFamily="34" charset="0"/>
                <a:hlinkClick r:id="rId3" action="ppaction://hlinksldjump"/>
              </a:rPr>
              <a:t>Índice</a:t>
            </a:r>
            <a:endParaRPr lang="es-ES" sz="2000" b="1" dirty="0">
              <a:latin typeface="Calibri" pitchFamily="34" charset="0"/>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ppt_x</p:attrName>
                                        </p:attrNameLst>
                                      </p:cBhvr>
                                      <p:tavLst>
                                        <p:tav tm="0">
                                          <p:val>
                                            <p:strVal val="#ppt_x"/>
                                          </p:val>
                                        </p:tav>
                                        <p:tav tm="100000">
                                          <p:val>
                                            <p:strVal val="#ppt_x"/>
                                          </p:val>
                                        </p:tav>
                                      </p:tavLst>
                                    </p:anim>
                                    <p:anim calcmode="lin" valueType="num">
                                      <p:cBhvr>
                                        <p:cTn id="9" dur="2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4099">
                                            <p:txEl>
                                              <p:pRg st="0" end="0"/>
                                            </p:txEl>
                                          </p:spTgt>
                                        </p:tgtEl>
                                        <p:attrNameLst>
                                          <p:attrName>style.visibility</p:attrName>
                                        </p:attrNameLst>
                                      </p:cBhvr>
                                      <p:to>
                                        <p:strVal val="visible"/>
                                      </p:to>
                                    </p:set>
                                    <p:animEffect transition="in" filter="fade">
                                      <p:cBhvr>
                                        <p:cTn id="13" dur="2000"/>
                                        <p:tgtEl>
                                          <p:spTgt spid="4099">
                                            <p:txEl>
                                              <p:pRg st="0" end="0"/>
                                            </p:txEl>
                                          </p:spTgt>
                                        </p:tgtEl>
                                      </p:cBhvr>
                                    </p:animEffect>
                                    <p:anim calcmode="lin" valueType="num">
                                      <p:cBhvr>
                                        <p:cTn id="14" dur="2000" fill="hold"/>
                                        <p:tgtEl>
                                          <p:spTgt spid="4099">
                                            <p:txEl>
                                              <p:pRg st="0" end="0"/>
                                            </p:txEl>
                                          </p:spTgt>
                                        </p:tgtEl>
                                        <p:attrNameLst>
                                          <p:attrName>ppt_x</p:attrName>
                                        </p:attrNameLst>
                                      </p:cBhvr>
                                      <p:tavLst>
                                        <p:tav tm="0">
                                          <p:val>
                                            <p:strVal val="#ppt_x"/>
                                          </p:val>
                                        </p:tav>
                                        <p:tav tm="100000">
                                          <p:val>
                                            <p:strVal val="#ppt_x"/>
                                          </p:val>
                                        </p:tav>
                                      </p:tavLst>
                                    </p:anim>
                                    <p:anim calcmode="lin" valueType="num">
                                      <p:cBhvr>
                                        <p:cTn id="15" dur="2000" fill="hold"/>
                                        <p:tgtEl>
                                          <p:spTgt spid="4099">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42" presetClass="entr" presetSubtype="0" fill="hold" nodeType="afterEffect">
                                  <p:stCondLst>
                                    <p:cond delay="0"/>
                                  </p:stCondLst>
                                  <p:childTnLst>
                                    <p:set>
                                      <p:cBhvr>
                                        <p:cTn id="18" dur="1" fill="hold">
                                          <p:stCondLst>
                                            <p:cond delay="0"/>
                                          </p:stCondLst>
                                        </p:cTn>
                                        <p:tgtEl>
                                          <p:spTgt spid="4099">
                                            <p:txEl>
                                              <p:pRg st="1" end="1"/>
                                            </p:txEl>
                                          </p:spTgt>
                                        </p:tgtEl>
                                        <p:attrNameLst>
                                          <p:attrName>style.visibility</p:attrName>
                                        </p:attrNameLst>
                                      </p:cBhvr>
                                      <p:to>
                                        <p:strVal val="visible"/>
                                      </p:to>
                                    </p:set>
                                    <p:animEffect transition="in" filter="fade">
                                      <p:cBhvr>
                                        <p:cTn id="19" dur="2000"/>
                                        <p:tgtEl>
                                          <p:spTgt spid="4099">
                                            <p:txEl>
                                              <p:pRg st="1" end="1"/>
                                            </p:txEl>
                                          </p:spTgt>
                                        </p:tgtEl>
                                      </p:cBhvr>
                                    </p:animEffect>
                                    <p:anim calcmode="lin" valueType="num">
                                      <p:cBhvr>
                                        <p:cTn id="20" dur="2000" fill="hold"/>
                                        <p:tgtEl>
                                          <p:spTgt spid="4099">
                                            <p:txEl>
                                              <p:pRg st="1" end="1"/>
                                            </p:txEl>
                                          </p:spTgt>
                                        </p:tgtEl>
                                        <p:attrNameLst>
                                          <p:attrName>ppt_x</p:attrName>
                                        </p:attrNameLst>
                                      </p:cBhvr>
                                      <p:tavLst>
                                        <p:tav tm="0">
                                          <p:val>
                                            <p:strVal val="#ppt_x"/>
                                          </p:val>
                                        </p:tav>
                                        <p:tav tm="100000">
                                          <p:val>
                                            <p:strVal val="#ppt_x"/>
                                          </p:val>
                                        </p:tav>
                                      </p:tavLst>
                                    </p:anim>
                                    <p:anim calcmode="lin" valueType="num">
                                      <p:cBhvr>
                                        <p:cTn id="21" dur="2000" fill="hold"/>
                                        <p:tgtEl>
                                          <p:spTgt spid="4099">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6000"/>
                            </p:stCondLst>
                            <p:childTnLst>
                              <p:par>
                                <p:cTn id="23" presetID="52" presetClass="entr" presetSubtype="0" fill="hold" nodeType="afterEffect">
                                  <p:stCondLst>
                                    <p:cond delay="500"/>
                                  </p:stCondLst>
                                  <p:childTnLst>
                                    <p:set>
                                      <p:cBhvr>
                                        <p:cTn id="24" dur="1" fill="hold">
                                          <p:stCondLst>
                                            <p:cond delay="0"/>
                                          </p:stCondLst>
                                        </p:cTn>
                                        <p:tgtEl>
                                          <p:spTgt spid="4100"/>
                                        </p:tgtEl>
                                        <p:attrNameLst>
                                          <p:attrName>style.visibility</p:attrName>
                                        </p:attrNameLst>
                                      </p:cBhvr>
                                      <p:to>
                                        <p:strVal val="visible"/>
                                      </p:to>
                                    </p:set>
                                    <p:animScale>
                                      <p:cBhvr>
                                        <p:cTn id="25" dur="1000" decel="50000" fill="hold">
                                          <p:stCondLst>
                                            <p:cond delay="0"/>
                                          </p:stCondLst>
                                        </p:cTn>
                                        <p:tgtEl>
                                          <p:spTgt spid="410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4100"/>
                                        </p:tgtEl>
                                        <p:attrNameLst>
                                          <p:attrName>ppt_x</p:attrName>
                                          <p:attrName>ppt_y</p:attrName>
                                        </p:attrNameLst>
                                      </p:cBhvr>
                                    </p:animMotion>
                                    <p:animEffect transition="in" filter="fade">
                                      <p:cBhvr>
                                        <p:cTn id="27" dur="10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CuadroTexto"/>
          <p:cNvSpPr txBox="1"/>
          <p:nvPr/>
        </p:nvSpPr>
        <p:spPr>
          <a:xfrm>
            <a:off x="611560" y="1124744"/>
            <a:ext cx="7920880" cy="5346466"/>
          </a:xfrm>
          <a:prstGeom prst="roundRect">
            <a:avLst>
              <a:gd name="adj" fmla="val 8120"/>
            </a:avLst>
          </a:prstGeom>
          <a:effectLst>
            <a:innerShdw blurRad="63500" dist="50800" dir="13500000">
              <a:prstClr val="black">
                <a:alpha val="50000"/>
              </a:prstClr>
            </a:innerShdw>
          </a:effectLst>
        </p:spPr>
        <p:style>
          <a:lnRef idx="1">
            <a:schemeClr val="accent1"/>
          </a:lnRef>
          <a:fillRef idx="2">
            <a:schemeClr val="accent1"/>
          </a:fillRef>
          <a:effectRef idx="1">
            <a:schemeClr val="accent1"/>
          </a:effectRef>
          <a:fontRef idx="minor">
            <a:schemeClr val="dk1"/>
          </a:fontRef>
        </p:style>
        <p:txBody>
          <a:bodyPr wrap="square" rtlCol="0">
            <a:spAutoFit/>
          </a:bodyPr>
          <a:lstStyle/>
          <a:p>
            <a:pPr>
              <a:lnSpc>
                <a:spcPct val="110000"/>
              </a:lnSpc>
              <a:spcBef>
                <a:spcPts val="600"/>
              </a:spcBef>
            </a:pPr>
            <a:r>
              <a:rPr lang="es-ES" b="1" dirty="0" smtClean="0">
                <a:solidFill>
                  <a:srgbClr val="000066"/>
                </a:solidFill>
                <a:latin typeface="Calibri" pitchFamily="34" charset="0"/>
                <a:hlinkClick r:id="rId2" action="ppaction://hlinksldjump"/>
              </a:rPr>
              <a:t>Introducción</a:t>
            </a:r>
            <a:endParaRPr lang="es-ES" b="1" dirty="0" smtClean="0">
              <a:solidFill>
                <a:srgbClr val="000066"/>
              </a:solidFill>
              <a:latin typeface="Calibri" pitchFamily="34" charset="0"/>
            </a:endParaRPr>
          </a:p>
          <a:p>
            <a:pPr marL="361950" indent="-361950">
              <a:lnSpc>
                <a:spcPct val="110000"/>
              </a:lnSpc>
              <a:spcBef>
                <a:spcPts val="600"/>
              </a:spcBef>
            </a:pPr>
            <a:r>
              <a:rPr lang="es-ES" b="1" dirty="0" smtClean="0">
                <a:solidFill>
                  <a:srgbClr val="000066"/>
                </a:solidFill>
                <a:latin typeface="Calibri" pitchFamily="34" charset="0"/>
              </a:rPr>
              <a:t>1. </a:t>
            </a:r>
            <a:r>
              <a:rPr lang="es-ES" b="1" dirty="0" smtClean="0">
                <a:solidFill>
                  <a:srgbClr val="000066"/>
                </a:solidFill>
                <a:latin typeface="Calibri" pitchFamily="34" charset="0"/>
                <a:hlinkClick r:id="rId3" action="ppaction://hlinksldjump"/>
              </a:rPr>
              <a:t>El catequista, testigo de la fe, testigo de la esperanza y testigo de la caridad.</a:t>
            </a:r>
            <a:endParaRPr lang="es-ES" b="1" dirty="0" smtClean="0">
              <a:solidFill>
                <a:srgbClr val="000066"/>
              </a:solidFill>
              <a:latin typeface="Calibri" pitchFamily="34" charset="0"/>
            </a:endParaRPr>
          </a:p>
          <a:p>
            <a:pPr marL="801688" indent="-361950">
              <a:lnSpc>
                <a:spcPct val="110000"/>
              </a:lnSpc>
              <a:spcBef>
                <a:spcPts val="600"/>
              </a:spcBef>
            </a:pPr>
            <a:r>
              <a:rPr lang="es-ES" b="1" dirty="0" smtClean="0">
                <a:solidFill>
                  <a:srgbClr val="000066"/>
                </a:solidFill>
                <a:latin typeface="Calibri" pitchFamily="34" charset="0"/>
              </a:rPr>
              <a:t>1.1. </a:t>
            </a:r>
            <a:r>
              <a:rPr lang="es-ES" b="1" dirty="0" smtClean="0">
                <a:solidFill>
                  <a:srgbClr val="000066"/>
                </a:solidFill>
                <a:latin typeface="Calibri" pitchFamily="34" charset="0"/>
                <a:hlinkClick r:id="rId4" action="ppaction://hlinksldjump"/>
              </a:rPr>
              <a:t>El catequista, testigo de la fe.</a:t>
            </a:r>
            <a:endParaRPr lang="es-ES" b="1" dirty="0" smtClean="0">
              <a:solidFill>
                <a:srgbClr val="000066"/>
              </a:solidFill>
              <a:latin typeface="Calibri" pitchFamily="34" charset="0"/>
            </a:endParaRPr>
          </a:p>
          <a:p>
            <a:pPr marL="801688" indent="-361950">
              <a:lnSpc>
                <a:spcPct val="110000"/>
              </a:lnSpc>
              <a:spcBef>
                <a:spcPts val="600"/>
              </a:spcBef>
            </a:pPr>
            <a:r>
              <a:rPr lang="es-ES" b="1" dirty="0" smtClean="0">
                <a:solidFill>
                  <a:srgbClr val="000066"/>
                </a:solidFill>
                <a:latin typeface="Calibri" pitchFamily="34" charset="0"/>
              </a:rPr>
              <a:t>1.2. </a:t>
            </a:r>
            <a:r>
              <a:rPr lang="es-ES" b="1" dirty="0" smtClean="0">
                <a:solidFill>
                  <a:srgbClr val="000066"/>
                </a:solidFill>
                <a:latin typeface="Calibri" pitchFamily="34" charset="0"/>
                <a:hlinkClick r:id="rId5" action="ppaction://hlinksldjump"/>
              </a:rPr>
              <a:t>El catequista, testigo de la esperanza.</a:t>
            </a:r>
            <a:endParaRPr lang="es-ES" b="1" dirty="0" smtClean="0">
              <a:solidFill>
                <a:srgbClr val="000066"/>
              </a:solidFill>
              <a:latin typeface="Calibri" pitchFamily="34" charset="0"/>
            </a:endParaRPr>
          </a:p>
          <a:p>
            <a:pPr marL="801688" indent="-361950">
              <a:lnSpc>
                <a:spcPct val="110000"/>
              </a:lnSpc>
              <a:spcBef>
                <a:spcPts val="600"/>
              </a:spcBef>
            </a:pPr>
            <a:r>
              <a:rPr lang="es-ES" b="1" dirty="0" smtClean="0">
                <a:solidFill>
                  <a:srgbClr val="000066"/>
                </a:solidFill>
                <a:latin typeface="Calibri" pitchFamily="34" charset="0"/>
              </a:rPr>
              <a:t>1.3. </a:t>
            </a:r>
            <a:r>
              <a:rPr lang="es-ES" b="1" dirty="0" smtClean="0">
                <a:solidFill>
                  <a:srgbClr val="000066"/>
                </a:solidFill>
                <a:latin typeface="Calibri" pitchFamily="34" charset="0"/>
                <a:hlinkClick r:id="rId5" action="ppaction://hlinksldjump"/>
              </a:rPr>
              <a:t>El catequista, testigo de la caridad.</a:t>
            </a:r>
            <a:endParaRPr lang="es-ES" b="1" dirty="0" smtClean="0">
              <a:solidFill>
                <a:srgbClr val="000066"/>
              </a:solidFill>
              <a:latin typeface="Calibri" pitchFamily="34" charset="0"/>
            </a:endParaRPr>
          </a:p>
          <a:p>
            <a:pPr marL="361950" indent="-361950">
              <a:lnSpc>
                <a:spcPct val="110000"/>
              </a:lnSpc>
              <a:spcBef>
                <a:spcPts val="600"/>
              </a:spcBef>
            </a:pPr>
            <a:r>
              <a:rPr lang="es-ES" b="1" dirty="0" smtClean="0">
                <a:solidFill>
                  <a:srgbClr val="000066"/>
                </a:solidFill>
                <a:latin typeface="Calibri" pitchFamily="34" charset="0"/>
              </a:rPr>
              <a:t>2. </a:t>
            </a:r>
            <a:r>
              <a:rPr lang="es-ES" b="1" dirty="0" smtClean="0">
                <a:solidFill>
                  <a:srgbClr val="000066"/>
                </a:solidFill>
                <a:latin typeface="Calibri" pitchFamily="34" charset="0"/>
                <a:hlinkClick r:id="rId6" action="ppaction://hlinksldjump"/>
              </a:rPr>
              <a:t>Dimensión eclesial de la espiritualidad del catequista.</a:t>
            </a:r>
            <a:endParaRPr lang="es-ES" b="1" dirty="0" smtClean="0">
              <a:solidFill>
                <a:srgbClr val="000066"/>
              </a:solidFill>
              <a:latin typeface="Calibri" pitchFamily="34" charset="0"/>
            </a:endParaRPr>
          </a:p>
          <a:p>
            <a:pPr marL="361950" indent="-361950">
              <a:lnSpc>
                <a:spcPct val="110000"/>
              </a:lnSpc>
              <a:spcBef>
                <a:spcPts val="600"/>
              </a:spcBef>
            </a:pPr>
            <a:r>
              <a:rPr lang="es-ES" b="1" dirty="0" smtClean="0">
                <a:solidFill>
                  <a:srgbClr val="000066"/>
                </a:solidFill>
                <a:latin typeface="Calibri" pitchFamily="34" charset="0"/>
              </a:rPr>
              <a:t>3. </a:t>
            </a:r>
            <a:r>
              <a:rPr lang="es-ES" b="1" dirty="0" smtClean="0">
                <a:solidFill>
                  <a:srgbClr val="000066"/>
                </a:solidFill>
                <a:latin typeface="Calibri" pitchFamily="34" charset="0"/>
                <a:hlinkClick r:id="rId7" action="ppaction://hlinksldjump"/>
              </a:rPr>
              <a:t>La espiritualidad del catequista: abierta a los problemas del hombre y de su tiempo.</a:t>
            </a:r>
            <a:endParaRPr lang="es-ES" b="1" dirty="0" smtClean="0">
              <a:solidFill>
                <a:srgbClr val="000066"/>
              </a:solidFill>
              <a:latin typeface="Calibri" pitchFamily="34" charset="0"/>
            </a:endParaRPr>
          </a:p>
          <a:p>
            <a:pPr marL="361950" indent="-361950">
              <a:lnSpc>
                <a:spcPct val="110000"/>
              </a:lnSpc>
              <a:spcBef>
                <a:spcPts val="600"/>
              </a:spcBef>
            </a:pPr>
            <a:r>
              <a:rPr lang="es-ES" b="1" dirty="0" smtClean="0">
                <a:solidFill>
                  <a:srgbClr val="000066"/>
                </a:solidFill>
                <a:latin typeface="Calibri" pitchFamily="34" charset="0"/>
              </a:rPr>
              <a:t>4. </a:t>
            </a:r>
            <a:r>
              <a:rPr lang="es-ES" b="1" dirty="0" smtClean="0">
                <a:solidFill>
                  <a:srgbClr val="000066"/>
                </a:solidFill>
                <a:latin typeface="Calibri" pitchFamily="34" charset="0"/>
                <a:hlinkClick r:id="rId8" action="ppaction://hlinksldjump"/>
              </a:rPr>
              <a:t>El catequista, en cuanto servidor del evangelio, sirve al hombre </a:t>
            </a:r>
            <a:r>
              <a:rPr lang="es-ES" b="1" dirty="0" smtClean="0">
                <a:latin typeface="Calibri" pitchFamily="34" charset="0"/>
                <a:hlinkClick r:id="rId8" action="ppaction://hlinksldjump"/>
              </a:rPr>
              <a:t>y al mundo.</a:t>
            </a:r>
            <a:endParaRPr lang="es-ES" dirty="0"/>
          </a:p>
        </p:txBody>
      </p:sp>
      <p:sp>
        <p:nvSpPr>
          <p:cNvPr id="5" name="4 Rectángulo redondeado"/>
          <p:cNvSpPr/>
          <p:nvPr/>
        </p:nvSpPr>
        <p:spPr>
          <a:xfrm>
            <a:off x="323528" y="332656"/>
            <a:ext cx="8496944"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800" b="1" dirty="0" smtClean="0">
                <a:latin typeface="Calibri" pitchFamily="34" charset="0"/>
              </a:rPr>
              <a:t>Índice</a:t>
            </a:r>
          </a:p>
        </p:txBody>
      </p:sp>
    </p:spTree>
  </p:cSld>
  <p:clrMapOvr>
    <a:masterClrMapping/>
  </p:clrMapOvr>
  <p:transition spd="med">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114300" y="116632"/>
            <a:ext cx="8915400" cy="669965"/>
          </a:xfrm>
          <a:prstGeom prst="round2DiagRect">
            <a:avLst>
              <a:gd name="adj1" fmla="val 38282"/>
              <a:gd name="adj2" fmla="val 0"/>
            </a:avLst>
          </a:prstGeom>
          <a:ln w="3175">
            <a:prstDash val="solid"/>
            <a:headEnd/>
            <a:tailEnd/>
          </a:ln>
          <a:effectLst>
            <a:outerShdw blurRad="50800" dist="38100" dir="10800000" algn="r"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square">
            <a:spAutoFit/>
          </a:bodyPr>
          <a:lstStyle/>
          <a:p>
            <a:pPr marL="663575" indent="-663575">
              <a:spcBef>
                <a:spcPct val="50000"/>
              </a:spcBef>
            </a:pPr>
            <a:r>
              <a:rPr lang="es-ES" sz="2800" b="1" dirty="0" smtClean="0">
                <a:solidFill>
                  <a:srgbClr val="002060"/>
                </a:solidFill>
                <a:latin typeface="Calibri" pitchFamily="34" charset="0"/>
              </a:rPr>
              <a:t>1. El </a:t>
            </a:r>
            <a:r>
              <a:rPr lang="es-ES" sz="2800" b="1" dirty="0">
                <a:solidFill>
                  <a:srgbClr val="002060"/>
                </a:solidFill>
                <a:latin typeface="Calibri" pitchFamily="34" charset="0"/>
              </a:rPr>
              <a:t>catequista, testigo de la fe</a:t>
            </a:r>
          </a:p>
        </p:txBody>
      </p:sp>
      <p:sp>
        <p:nvSpPr>
          <p:cNvPr id="5123" name="Text Box 3"/>
          <p:cNvSpPr txBox="1">
            <a:spLocks noChangeArrowheads="1"/>
          </p:cNvSpPr>
          <p:nvPr/>
        </p:nvSpPr>
        <p:spPr bwMode="auto">
          <a:xfrm>
            <a:off x="323528" y="1074509"/>
            <a:ext cx="4896544" cy="4708981"/>
          </a:xfrm>
          <a:prstGeom prst="rect">
            <a:avLst/>
          </a:prstGeom>
          <a:noFill/>
          <a:ln w="9525">
            <a:noFill/>
            <a:prstDash val="sysDot"/>
            <a:miter lim="800000"/>
            <a:headEnd/>
            <a:tailEnd/>
          </a:ln>
        </p:spPr>
        <p:txBody>
          <a:bodyPr wrap="square">
            <a:spAutoFit/>
          </a:bodyPr>
          <a:lstStyle/>
          <a:p>
            <a:pPr>
              <a:spcBef>
                <a:spcPct val="50000"/>
              </a:spcBef>
            </a:pPr>
            <a:r>
              <a:rPr lang="es-ES" b="1" dirty="0">
                <a:solidFill>
                  <a:srgbClr val="002060"/>
                </a:solidFill>
                <a:latin typeface="Calibri" pitchFamily="34" charset="0"/>
              </a:rPr>
              <a:t>Si la tarea y función del catequista es, fundamentalmente, iniciar en </a:t>
            </a:r>
            <a:r>
              <a:rPr lang="es-ES" b="1" dirty="0" smtClean="0">
                <a:solidFill>
                  <a:srgbClr val="002060"/>
                </a:solidFill>
                <a:latin typeface="Calibri" pitchFamily="34" charset="0"/>
              </a:rPr>
              <a:t>lo esencial </a:t>
            </a:r>
            <a:r>
              <a:rPr lang="es-ES" b="1" dirty="0">
                <a:solidFill>
                  <a:srgbClr val="002060"/>
                </a:solidFill>
                <a:latin typeface="Calibri" pitchFamily="34" charset="0"/>
              </a:rPr>
              <a:t>de la fe:</a:t>
            </a:r>
          </a:p>
          <a:p>
            <a:pPr marL="457200" indent="-457200">
              <a:spcBef>
                <a:spcPct val="50000"/>
              </a:spcBef>
              <a:buFont typeface="+mj-lt"/>
              <a:buAutoNum type="arabicPeriod"/>
            </a:pPr>
            <a:r>
              <a:rPr lang="es-ES" dirty="0" smtClean="0">
                <a:solidFill>
                  <a:srgbClr val="002060"/>
                </a:solidFill>
                <a:latin typeface="Calibri" pitchFamily="34" charset="0"/>
              </a:rPr>
              <a:t>La </a:t>
            </a:r>
            <a:r>
              <a:rPr lang="es-ES" dirty="0">
                <a:solidFill>
                  <a:srgbClr val="002060"/>
                </a:solidFill>
                <a:latin typeface="Calibri" pitchFamily="34" charset="0"/>
              </a:rPr>
              <a:t>fe del catequista se tiene que alimentar necesariamente del encuentro vivo con Jesucristo, </a:t>
            </a:r>
            <a:r>
              <a:rPr lang="es-ES" dirty="0" smtClean="0">
                <a:solidFill>
                  <a:srgbClr val="002060"/>
                </a:solidFill>
                <a:latin typeface="Calibri" pitchFamily="34" charset="0"/>
              </a:rPr>
              <a:t>que es </a:t>
            </a:r>
            <a:r>
              <a:rPr lang="es-ES" dirty="0">
                <a:solidFill>
                  <a:srgbClr val="002060"/>
                </a:solidFill>
                <a:latin typeface="Calibri" pitchFamily="34" charset="0"/>
              </a:rPr>
              <a:t>quien nos conduce </a:t>
            </a:r>
            <a:r>
              <a:rPr lang="es-ES" dirty="0" smtClean="0">
                <a:solidFill>
                  <a:srgbClr val="002060"/>
                </a:solidFill>
                <a:latin typeface="Calibri" pitchFamily="34" charset="0"/>
              </a:rPr>
              <a:t>al Padre </a:t>
            </a:r>
            <a:r>
              <a:rPr lang="es-ES" dirty="0">
                <a:solidFill>
                  <a:srgbClr val="002060"/>
                </a:solidFill>
                <a:latin typeface="Calibri" pitchFamily="34" charset="0"/>
              </a:rPr>
              <a:t>y nos entrega el Espíritu Santo para que podamos creer que </a:t>
            </a:r>
            <a:r>
              <a:rPr lang="es-ES" i="1" dirty="0">
                <a:solidFill>
                  <a:srgbClr val="002060"/>
                </a:solidFill>
                <a:latin typeface="Calibri" pitchFamily="34" charset="0"/>
              </a:rPr>
              <a:t>Jesús es el Señor</a:t>
            </a:r>
            <a:r>
              <a:rPr lang="es-ES" dirty="0">
                <a:solidFill>
                  <a:srgbClr val="002060"/>
                </a:solidFill>
                <a:latin typeface="Calibri" pitchFamily="34" charset="0"/>
              </a:rPr>
              <a:t>, </a:t>
            </a:r>
            <a:r>
              <a:rPr lang="es-ES" dirty="0" smtClean="0">
                <a:solidFill>
                  <a:srgbClr val="002060"/>
                </a:solidFill>
                <a:latin typeface="Calibri" pitchFamily="34" charset="0"/>
              </a:rPr>
              <a:t>el </a:t>
            </a:r>
            <a:r>
              <a:rPr lang="es-ES" dirty="0">
                <a:solidFill>
                  <a:srgbClr val="002060"/>
                </a:solidFill>
                <a:latin typeface="Calibri" pitchFamily="34" charset="0"/>
              </a:rPr>
              <a:t>enviado por Dios </a:t>
            </a:r>
            <a:r>
              <a:rPr lang="es-ES" i="1" dirty="0">
                <a:solidFill>
                  <a:srgbClr val="002060"/>
                </a:solidFill>
                <a:latin typeface="Calibri" pitchFamily="34" charset="0"/>
              </a:rPr>
              <a:t>para salvar y rescatar </a:t>
            </a:r>
            <a:r>
              <a:rPr lang="es-ES" i="1" dirty="0" smtClean="0">
                <a:solidFill>
                  <a:srgbClr val="002060"/>
                </a:solidFill>
                <a:latin typeface="Calibri" pitchFamily="34" charset="0"/>
              </a:rPr>
              <a:t>lo que </a:t>
            </a:r>
            <a:r>
              <a:rPr lang="es-ES" i="1" dirty="0">
                <a:solidFill>
                  <a:srgbClr val="002060"/>
                </a:solidFill>
                <a:latin typeface="Calibri" pitchFamily="34" charset="0"/>
              </a:rPr>
              <a:t>estaba perdido</a:t>
            </a:r>
            <a:r>
              <a:rPr lang="es-ES" dirty="0" smtClean="0">
                <a:solidFill>
                  <a:srgbClr val="002060"/>
                </a:solidFill>
                <a:latin typeface="Calibri" pitchFamily="34" charset="0"/>
              </a:rPr>
              <a:t>.</a:t>
            </a:r>
            <a:endParaRPr lang="es-ES" dirty="0">
              <a:solidFill>
                <a:srgbClr val="002060"/>
              </a:solidFill>
              <a:latin typeface="Calibri" pitchFamily="34" charset="0"/>
            </a:endParaRPr>
          </a:p>
        </p:txBody>
      </p:sp>
      <p:pic>
        <p:nvPicPr>
          <p:cNvPr id="5124" name="Picture 4" descr="C:\Documents and Settings\Goyo\Mis documentos\Mis imágenes\Rupnik\Mosaicos Rupnik\Anuncio del Reino y llamada a la conversión.jpg"/>
          <p:cNvPicPr>
            <a:picLocks noChangeAspect="1" noChangeArrowheads="1"/>
          </p:cNvPicPr>
          <p:nvPr/>
        </p:nvPicPr>
        <p:blipFill>
          <a:blip r:embed="rId2" cstate="print"/>
          <a:srcRect/>
          <a:stretch>
            <a:fillRect/>
          </a:stretch>
        </p:blipFill>
        <p:spPr bwMode="auto">
          <a:xfrm>
            <a:off x="5292080" y="1124744"/>
            <a:ext cx="3600450" cy="5400675"/>
          </a:xfrm>
          <a:prstGeom prst="roundRect">
            <a:avLst>
              <a:gd name="adj" fmla="val 7294"/>
            </a:avLst>
          </a:prstGeom>
          <a:ln>
            <a:noFill/>
          </a:ln>
          <a:effectLst>
            <a:outerShdw blurRad="292100" dist="139700" dir="2700000" algn="tl" rotWithShape="0">
              <a:srgbClr val="333333">
                <a:alpha val="65000"/>
              </a:srgbClr>
            </a:outerShdw>
          </a:effectLst>
        </p:spPr>
      </p:pic>
      <p:sp>
        <p:nvSpPr>
          <p:cNvPr id="6" name="5 CuadroTexto"/>
          <p:cNvSpPr txBox="1"/>
          <p:nvPr/>
        </p:nvSpPr>
        <p:spPr>
          <a:xfrm>
            <a:off x="8135888" y="6457890"/>
            <a:ext cx="1008112" cy="400110"/>
          </a:xfrm>
          <a:prstGeom prst="rect">
            <a:avLst/>
          </a:prstGeom>
          <a:noFill/>
        </p:spPr>
        <p:txBody>
          <a:bodyPr wrap="square" rtlCol="0">
            <a:spAutoFit/>
          </a:bodyPr>
          <a:lstStyle/>
          <a:p>
            <a:pPr algn="ctr"/>
            <a:r>
              <a:rPr lang="es-ES" sz="2000" b="1" dirty="0" smtClean="0">
                <a:latin typeface="Calibri" pitchFamily="34" charset="0"/>
                <a:hlinkClick r:id="rId3" action="ppaction://hlinksldjump"/>
              </a:rPr>
              <a:t>Índice</a:t>
            </a:r>
            <a:endParaRPr lang="es-ES" sz="2000" b="1" dirty="0">
              <a:latin typeface="Calibri" pitchFamily="34" charset="0"/>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5122"/>
                                        </p:tgtEl>
                                        <p:attrNameLst>
                                          <p:attrName>style.visibility</p:attrName>
                                        </p:attrNameLst>
                                      </p:cBhvr>
                                      <p:to>
                                        <p:strVal val="visible"/>
                                      </p:to>
                                    </p:set>
                                    <p:animEffect transition="in" filter="wipe(left)">
                                      <p:cBhvr>
                                        <p:cTn id="7" dur="2000"/>
                                        <p:tgtEl>
                                          <p:spTgt spid="5122"/>
                                        </p:tgtEl>
                                      </p:cBhvr>
                                    </p:animEffect>
                                  </p:childTnLst>
                                </p:cTn>
                              </p:par>
                            </p:childTnLst>
                          </p:cTn>
                        </p:par>
                        <p:par>
                          <p:cTn id="8" fill="hold">
                            <p:stCondLst>
                              <p:cond delay="2500"/>
                            </p:stCondLst>
                            <p:childTnLst>
                              <p:par>
                                <p:cTn id="9" presetID="42" presetClass="entr" presetSubtype="0" fill="hold" nodeType="afterEffect">
                                  <p:stCondLst>
                                    <p:cond delay="500"/>
                                  </p:stCondLst>
                                  <p:childTnLst>
                                    <p:set>
                                      <p:cBhvr>
                                        <p:cTn id="10" dur="1" fill="hold">
                                          <p:stCondLst>
                                            <p:cond delay="0"/>
                                          </p:stCondLst>
                                        </p:cTn>
                                        <p:tgtEl>
                                          <p:spTgt spid="5123">
                                            <p:txEl>
                                              <p:pRg st="0" end="0"/>
                                            </p:txEl>
                                          </p:spTgt>
                                        </p:tgtEl>
                                        <p:attrNameLst>
                                          <p:attrName>style.visibility</p:attrName>
                                        </p:attrNameLst>
                                      </p:cBhvr>
                                      <p:to>
                                        <p:strVal val="visible"/>
                                      </p:to>
                                    </p:set>
                                    <p:animEffect transition="in" filter="fade">
                                      <p:cBhvr>
                                        <p:cTn id="11" dur="2000"/>
                                        <p:tgtEl>
                                          <p:spTgt spid="5123">
                                            <p:txEl>
                                              <p:pRg st="0" end="0"/>
                                            </p:txEl>
                                          </p:spTgt>
                                        </p:tgtEl>
                                      </p:cBhvr>
                                    </p:animEffect>
                                    <p:anim calcmode="lin" valueType="num">
                                      <p:cBhvr>
                                        <p:cTn id="12" dur="2000" fill="hold"/>
                                        <p:tgtEl>
                                          <p:spTgt spid="5123">
                                            <p:txEl>
                                              <p:pRg st="0" end="0"/>
                                            </p:txEl>
                                          </p:spTgt>
                                        </p:tgtEl>
                                        <p:attrNameLst>
                                          <p:attrName>ppt_x</p:attrName>
                                        </p:attrNameLst>
                                      </p:cBhvr>
                                      <p:tavLst>
                                        <p:tav tm="0">
                                          <p:val>
                                            <p:strVal val="#ppt_x"/>
                                          </p:val>
                                        </p:tav>
                                        <p:tav tm="100000">
                                          <p:val>
                                            <p:strVal val="#ppt_x"/>
                                          </p:val>
                                        </p:tav>
                                      </p:tavLst>
                                    </p:anim>
                                    <p:anim calcmode="lin" valueType="num">
                                      <p:cBhvr>
                                        <p:cTn id="13" dur="2000" fill="hold"/>
                                        <p:tgtEl>
                                          <p:spTgt spid="5123">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5000"/>
                            </p:stCondLst>
                            <p:childTnLst>
                              <p:par>
                                <p:cTn id="15" presetID="42" presetClass="entr" presetSubtype="0" fill="hold" nodeType="afterEffect">
                                  <p:stCondLst>
                                    <p:cond delay="500"/>
                                  </p:stCondLst>
                                  <p:childTnLst>
                                    <p:set>
                                      <p:cBhvr>
                                        <p:cTn id="16" dur="1" fill="hold">
                                          <p:stCondLst>
                                            <p:cond delay="0"/>
                                          </p:stCondLst>
                                        </p:cTn>
                                        <p:tgtEl>
                                          <p:spTgt spid="5123">
                                            <p:txEl>
                                              <p:pRg st="1" end="1"/>
                                            </p:txEl>
                                          </p:spTgt>
                                        </p:tgtEl>
                                        <p:attrNameLst>
                                          <p:attrName>style.visibility</p:attrName>
                                        </p:attrNameLst>
                                      </p:cBhvr>
                                      <p:to>
                                        <p:strVal val="visible"/>
                                      </p:to>
                                    </p:set>
                                    <p:animEffect transition="in" filter="fade">
                                      <p:cBhvr>
                                        <p:cTn id="17" dur="2000"/>
                                        <p:tgtEl>
                                          <p:spTgt spid="5123">
                                            <p:txEl>
                                              <p:pRg st="1" end="1"/>
                                            </p:txEl>
                                          </p:spTgt>
                                        </p:tgtEl>
                                      </p:cBhvr>
                                    </p:animEffect>
                                    <p:anim calcmode="lin" valueType="num">
                                      <p:cBhvr>
                                        <p:cTn id="18" dur="2000" fill="hold"/>
                                        <p:tgtEl>
                                          <p:spTgt spid="5123">
                                            <p:txEl>
                                              <p:pRg st="1" end="1"/>
                                            </p:txEl>
                                          </p:spTgt>
                                        </p:tgtEl>
                                        <p:attrNameLst>
                                          <p:attrName>ppt_x</p:attrName>
                                        </p:attrNameLst>
                                      </p:cBhvr>
                                      <p:tavLst>
                                        <p:tav tm="0">
                                          <p:val>
                                            <p:strVal val="#ppt_x"/>
                                          </p:val>
                                        </p:tav>
                                        <p:tav tm="100000">
                                          <p:val>
                                            <p:strVal val="#ppt_x"/>
                                          </p:val>
                                        </p:tav>
                                      </p:tavLst>
                                    </p:anim>
                                    <p:anim calcmode="lin" valueType="num">
                                      <p:cBhvr>
                                        <p:cTn id="19" dur="2000" fill="hold"/>
                                        <p:tgtEl>
                                          <p:spTgt spid="5123">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7500"/>
                            </p:stCondLst>
                            <p:childTnLst>
                              <p:par>
                                <p:cTn id="21" presetID="50" presetClass="entr" presetSubtype="0" decel="100000" fill="hold" nodeType="afterEffect">
                                  <p:stCondLst>
                                    <p:cond delay="500"/>
                                  </p:stCondLst>
                                  <p:childTnLst>
                                    <p:set>
                                      <p:cBhvr>
                                        <p:cTn id="22" dur="1" fill="hold">
                                          <p:stCondLst>
                                            <p:cond delay="0"/>
                                          </p:stCondLst>
                                        </p:cTn>
                                        <p:tgtEl>
                                          <p:spTgt spid="5124"/>
                                        </p:tgtEl>
                                        <p:attrNameLst>
                                          <p:attrName>style.visibility</p:attrName>
                                        </p:attrNameLst>
                                      </p:cBhvr>
                                      <p:to>
                                        <p:strVal val="visible"/>
                                      </p:to>
                                    </p:set>
                                    <p:anim calcmode="lin" valueType="num">
                                      <p:cBhvr>
                                        <p:cTn id="23" dur="2000" fill="hold"/>
                                        <p:tgtEl>
                                          <p:spTgt spid="5124"/>
                                        </p:tgtEl>
                                        <p:attrNameLst>
                                          <p:attrName>ppt_w</p:attrName>
                                        </p:attrNameLst>
                                      </p:cBhvr>
                                      <p:tavLst>
                                        <p:tav tm="0">
                                          <p:val>
                                            <p:strVal val="#ppt_w+.3"/>
                                          </p:val>
                                        </p:tav>
                                        <p:tav tm="100000">
                                          <p:val>
                                            <p:strVal val="#ppt_w"/>
                                          </p:val>
                                        </p:tav>
                                      </p:tavLst>
                                    </p:anim>
                                    <p:anim calcmode="lin" valueType="num">
                                      <p:cBhvr>
                                        <p:cTn id="24" dur="2000" fill="hold"/>
                                        <p:tgtEl>
                                          <p:spTgt spid="5124"/>
                                        </p:tgtEl>
                                        <p:attrNameLst>
                                          <p:attrName>ppt_h</p:attrName>
                                        </p:attrNameLst>
                                      </p:cBhvr>
                                      <p:tavLst>
                                        <p:tav tm="0">
                                          <p:val>
                                            <p:strVal val="#ppt_h"/>
                                          </p:val>
                                        </p:tav>
                                        <p:tav tm="100000">
                                          <p:val>
                                            <p:strVal val="#ppt_h"/>
                                          </p:val>
                                        </p:tav>
                                      </p:tavLst>
                                    </p:anim>
                                    <p:animEffect transition="in" filter="fade">
                                      <p:cBhvr>
                                        <p:cTn id="25" dur="20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114300" y="116632"/>
            <a:ext cx="8915400" cy="669965"/>
          </a:xfrm>
          <a:prstGeom prst="round2DiagRect">
            <a:avLst>
              <a:gd name="adj1" fmla="val 38282"/>
              <a:gd name="adj2" fmla="val 0"/>
            </a:avLst>
          </a:prstGeom>
          <a:ln w="3175">
            <a:prstDash val="solid"/>
            <a:headEnd/>
            <a:tailEnd/>
          </a:ln>
          <a:effectLst>
            <a:outerShdw blurRad="50800" dist="38100" dir="10800000" algn="r"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square">
            <a:spAutoFit/>
          </a:bodyPr>
          <a:lstStyle/>
          <a:p>
            <a:pPr marL="663575" indent="-663575">
              <a:spcBef>
                <a:spcPct val="50000"/>
              </a:spcBef>
            </a:pPr>
            <a:r>
              <a:rPr lang="es-ES" sz="2800" b="1" dirty="0" smtClean="0">
                <a:solidFill>
                  <a:srgbClr val="002060"/>
                </a:solidFill>
                <a:latin typeface="Calibri" pitchFamily="34" charset="0"/>
              </a:rPr>
              <a:t>1. El </a:t>
            </a:r>
            <a:r>
              <a:rPr lang="es-ES" sz="2800" b="1" dirty="0">
                <a:solidFill>
                  <a:srgbClr val="002060"/>
                </a:solidFill>
                <a:latin typeface="Calibri" pitchFamily="34" charset="0"/>
              </a:rPr>
              <a:t>catequista, testigo de la fe</a:t>
            </a:r>
          </a:p>
        </p:txBody>
      </p:sp>
      <p:sp>
        <p:nvSpPr>
          <p:cNvPr id="5123" name="Text Box 3"/>
          <p:cNvSpPr txBox="1">
            <a:spLocks noChangeArrowheads="1"/>
          </p:cNvSpPr>
          <p:nvPr/>
        </p:nvSpPr>
        <p:spPr bwMode="auto">
          <a:xfrm>
            <a:off x="3491880" y="1268760"/>
            <a:ext cx="5328592" cy="4708981"/>
          </a:xfrm>
          <a:prstGeom prst="rect">
            <a:avLst/>
          </a:prstGeom>
          <a:noFill/>
          <a:ln w="9525">
            <a:noFill/>
            <a:prstDash val="sysDot"/>
            <a:miter lim="800000"/>
            <a:headEnd/>
            <a:tailEnd/>
          </a:ln>
        </p:spPr>
        <p:txBody>
          <a:bodyPr wrap="square">
            <a:spAutoFit/>
          </a:bodyPr>
          <a:lstStyle/>
          <a:p>
            <a:pPr marL="479425" indent="-457200">
              <a:spcBef>
                <a:spcPct val="50000"/>
              </a:spcBef>
              <a:buFont typeface="+mj-lt"/>
              <a:buAutoNum type="alphaLcPeriod"/>
            </a:pPr>
            <a:r>
              <a:rPr lang="es-ES" dirty="0" smtClean="0">
                <a:solidFill>
                  <a:srgbClr val="002060"/>
                </a:solidFill>
                <a:latin typeface="Calibri" pitchFamily="34" charset="0"/>
              </a:rPr>
              <a:t>En </a:t>
            </a:r>
            <a:r>
              <a:rPr lang="es-ES" dirty="0">
                <a:solidFill>
                  <a:srgbClr val="002060"/>
                </a:solidFill>
                <a:latin typeface="Calibri" pitchFamily="34" charset="0"/>
              </a:rPr>
              <a:t>consecuencia, el catequista habrá de cuidar, sobre todo, el encuentro con Jesús en la celebración de </a:t>
            </a:r>
            <a:r>
              <a:rPr lang="es-ES" dirty="0" smtClean="0">
                <a:solidFill>
                  <a:srgbClr val="002060"/>
                </a:solidFill>
                <a:latin typeface="Calibri" pitchFamily="34" charset="0"/>
              </a:rPr>
              <a:t>los sacramentos</a:t>
            </a:r>
            <a:r>
              <a:rPr lang="es-ES" dirty="0">
                <a:solidFill>
                  <a:srgbClr val="002060"/>
                </a:solidFill>
                <a:latin typeface="Calibri" pitchFamily="34" charset="0"/>
              </a:rPr>
              <a:t>, y también en </a:t>
            </a:r>
            <a:r>
              <a:rPr lang="es-ES" dirty="0" smtClean="0">
                <a:solidFill>
                  <a:srgbClr val="002060"/>
                </a:solidFill>
                <a:latin typeface="Calibri" pitchFamily="34" charset="0"/>
              </a:rPr>
              <a:t>la oración </a:t>
            </a:r>
            <a:r>
              <a:rPr lang="es-ES" dirty="0">
                <a:solidFill>
                  <a:srgbClr val="002060"/>
                </a:solidFill>
                <a:latin typeface="Calibri" pitchFamily="34" charset="0"/>
              </a:rPr>
              <a:t>personal y comunitaria.</a:t>
            </a:r>
          </a:p>
          <a:p>
            <a:pPr marL="479425" indent="-457200">
              <a:spcBef>
                <a:spcPct val="50000"/>
              </a:spcBef>
              <a:buFont typeface="+mj-lt"/>
              <a:buAutoNum type="alphaLcPeriod"/>
            </a:pPr>
            <a:r>
              <a:rPr lang="es-ES" dirty="0">
                <a:solidFill>
                  <a:srgbClr val="002060"/>
                </a:solidFill>
                <a:latin typeface="Calibri" pitchFamily="34" charset="0"/>
              </a:rPr>
              <a:t>La oración del catequista estará imbuida de espíritu litúrgico. </a:t>
            </a:r>
            <a:r>
              <a:rPr lang="es-ES" dirty="0" smtClean="0">
                <a:solidFill>
                  <a:srgbClr val="002060"/>
                </a:solidFill>
                <a:latin typeface="Calibri" pitchFamily="34" charset="0"/>
              </a:rPr>
              <a:t>Debe saber </a:t>
            </a:r>
            <a:r>
              <a:rPr lang="es-ES" dirty="0">
                <a:solidFill>
                  <a:srgbClr val="002060"/>
                </a:solidFill>
                <a:latin typeface="Calibri" pitchFamily="34" charset="0"/>
              </a:rPr>
              <a:t>encontrarse a gusto en </a:t>
            </a:r>
            <a:r>
              <a:rPr lang="es-ES" dirty="0" smtClean="0">
                <a:solidFill>
                  <a:srgbClr val="002060"/>
                </a:solidFill>
                <a:latin typeface="Calibri" pitchFamily="34" charset="0"/>
              </a:rPr>
              <a:t>la fiesta</a:t>
            </a:r>
            <a:r>
              <a:rPr lang="es-ES" dirty="0">
                <a:solidFill>
                  <a:srgbClr val="002060"/>
                </a:solidFill>
                <a:latin typeface="Calibri" pitchFamily="34" charset="0"/>
              </a:rPr>
              <a:t>, en la asamblea litúrgica, </a:t>
            </a:r>
            <a:r>
              <a:rPr lang="es-ES" dirty="0" smtClean="0">
                <a:solidFill>
                  <a:srgbClr val="002060"/>
                </a:solidFill>
                <a:latin typeface="Calibri" pitchFamily="34" charset="0"/>
              </a:rPr>
              <a:t>en las celebraciones </a:t>
            </a:r>
            <a:r>
              <a:rPr lang="es-ES" dirty="0">
                <a:solidFill>
                  <a:srgbClr val="002060"/>
                </a:solidFill>
                <a:latin typeface="Calibri" pitchFamily="34" charset="0"/>
              </a:rPr>
              <a:t>sacramentales, especialmente en la celebración </a:t>
            </a:r>
            <a:r>
              <a:rPr lang="es-ES" dirty="0" smtClean="0">
                <a:solidFill>
                  <a:srgbClr val="002060"/>
                </a:solidFill>
                <a:latin typeface="Calibri" pitchFamily="34" charset="0"/>
              </a:rPr>
              <a:t>de la eucaristía</a:t>
            </a:r>
            <a:r>
              <a:rPr lang="es-ES" dirty="0">
                <a:solidFill>
                  <a:srgbClr val="002060"/>
                </a:solidFill>
                <a:latin typeface="Calibri" pitchFamily="34" charset="0"/>
              </a:rPr>
              <a:t>.</a:t>
            </a:r>
          </a:p>
        </p:txBody>
      </p:sp>
      <p:pic>
        <p:nvPicPr>
          <p:cNvPr id="5" name="5 Imagen" descr="038.JPG"/>
          <p:cNvPicPr>
            <a:picLocks noChangeAspect="1"/>
          </p:cNvPicPr>
          <p:nvPr/>
        </p:nvPicPr>
        <p:blipFill>
          <a:blip r:embed="rId2" cstate="print"/>
          <a:srcRect r="32838"/>
          <a:stretch>
            <a:fillRect/>
          </a:stretch>
        </p:blipFill>
        <p:spPr bwMode="auto">
          <a:xfrm>
            <a:off x="130383" y="1268760"/>
            <a:ext cx="3537297" cy="5184576"/>
          </a:xfrm>
          <a:prstGeom prst="rect">
            <a:avLst/>
          </a:prstGeom>
          <a:noFill/>
          <a:ln w="9525">
            <a:noFill/>
            <a:miter lim="800000"/>
            <a:headEnd/>
            <a:tailEnd/>
          </a:ln>
          <a:effectLst>
            <a:softEdge rad="127000"/>
          </a:effectLst>
        </p:spPr>
      </p:pic>
      <p:sp>
        <p:nvSpPr>
          <p:cNvPr id="7" name="6 CuadroTexto"/>
          <p:cNvSpPr txBox="1"/>
          <p:nvPr/>
        </p:nvSpPr>
        <p:spPr>
          <a:xfrm>
            <a:off x="8135888" y="6457890"/>
            <a:ext cx="1008112" cy="400110"/>
          </a:xfrm>
          <a:prstGeom prst="rect">
            <a:avLst/>
          </a:prstGeom>
          <a:noFill/>
        </p:spPr>
        <p:txBody>
          <a:bodyPr wrap="square" rtlCol="0">
            <a:spAutoFit/>
          </a:bodyPr>
          <a:lstStyle/>
          <a:p>
            <a:pPr algn="ctr"/>
            <a:r>
              <a:rPr lang="es-ES" sz="2000" b="1" dirty="0" smtClean="0">
                <a:latin typeface="Calibri" pitchFamily="34" charset="0"/>
                <a:hlinkClick r:id="rId3" action="ppaction://hlinksldjump"/>
              </a:rPr>
              <a:t>Índice</a:t>
            </a:r>
            <a:endParaRPr lang="es-ES" sz="2000" b="1" dirty="0">
              <a:latin typeface="Calibri" pitchFamily="34" charset="0"/>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fade">
                                      <p:cBhvr>
                                        <p:cTn id="7" dur="3000"/>
                                        <p:tgtEl>
                                          <p:spTgt spid="5123">
                                            <p:txEl>
                                              <p:pRg st="0" end="0"/>
                                            </p:txEl>
                                          </p:spTgt>
                                        </p:tgtEl>
                                      </p:cBhvr>
                                    </p:animEffect>
                                    <p:anim calcmode="lin" valueType="num">
                                      <p:cBhvr>
                                        <p:cTn id="8" dur="3000" fill="hold"/>
                                        <p:tgtEl>
                                          <p:spTgt spid="5123">
                                            <p:txEl>
                                              <p:pRg st="0" end="0"/>
                                            </p:txEl>
                                          </p:spTgt>
                                        </p:tgtEl>
                                        <p:attrNameLst>
                                          <p:attrName>ppt_x</p:attrName>
                                        </p:attrNameLst>
                                      </p:cBhvr>
                                      <p:tavLst>
                                        <p:tav tm="0">
                                          <p:val>
                                            <p:strVal val="#ppt_x"/>
                                          </p:val>
                                        </p:tav>
                                        <p:tav tm="100000">
                                          <p:val>
                                            <p:strVal val="#ppt_x"/>
                                          </p:val>
                                        </p:tav>
                                      </p:tavLst>
                                    </p:anim>
                                    <p:anim calcmode="lin" valueType="num">
                                      <p:cBhvr>
                                        <p:cTn id="9" dur="3000" fill="hold"/>
                                        <p:tgtEl>
                                          <p:spTgt spid="512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3000"/>
                            </p:stCondLst>
                            <p:childTnLst>
                              <p:par>
                                <p:cTn id="11" presetID="10"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childTnLst>
                                </p:cTn>
                              </p:par>
                            </p:childTnLst>
                          </p:cTn>
                        </p:par>
                        <p:par>
                          <p:cTn id="14" fill="hold">
                            <p:stCondLst>
                              <p:cond delay="5000"/>
                            </p:stCondLst>
                            <p:childTnLst>
                              <p:par>
                                <p:cTn id="15" presetID="42" presetClass="entr" presetSubtype="0" fill="hold" nodeType="afterEffect">
                                  <p:stCondLst>
                                    <p:cond delay="500"/>
                                  </p:stCondLst>
                                  <p:childTnLst>
                                    <p:set>
                                      <p:cBhvr>
                                        <p:cTn id="16" dur="1" fill="hold">
                                          <p:stCondLst>
                                            <p:cond delay="0"/>
                                          </p:stCondLst>
                                        </p:cTn>
                                        <p:tgtEl>
                                          <p:spTgt spid="5123">
                                            <p:txEl>
                                              <p:pRg st="1" end="1"/>
                                            </p:txEl>
                                          </p:spTgt>
                                        </p:tgtEl>
                                        <p:attrNameLst>
                                          <p:attrName>style.visibility</p:attrName>
                                        </p:attrNameLst>
                                      </p:cBhvr>
                                      <p:to>
                                        <p:strVal val="visible"/>
                                      </p:to>
                                    </p:set>
                                    <p:animEffect transition="in" filter="fade">
                                      <p:cBhvr>
                                        <p:cTn id="17" dur="3000"/>
                                        <p:tgtEl>
                                          <p:spTgt spid="5123">
                                            <p:txEl>
                                              <p:pRg st="1" end="1"/>
                                            </p:txEl>
                                          </p:spTgt>
                                        </p:tgtEl>
                                      </p:cBhvr>
                                    </p:animEffect>
                                    <p:anim calcmode="lin" valueType="num">
                                      <p:cBhvr>
                                        <p:cTn id="18" dur="3000" fill="hold"/>
                                        <p:tgtEl>
                                          <p:spTgt spid="5123">
                                            <p:txEl>
                                              <p:pRg st="1" end="1"/>
                                            </p:txEl>
                                          </p:spTgt>
                                        </p:tgtEl>
                                        <p:attrNameLst>
                                          <p:attrName>ppt_x</p:attrName>
                                        </p:attrNameLst>
                                      </p:cBhvr>
                                      <p:tavLst>
                                        <p:tav tm="0">
                                          <p:val>
                                            <p:strVal val="#ppt_x"/>
                                          </p:val>
                                        </p:tav>
                                        <p:tav tm="100000">
                                          <p:val>
                                            <p:strVal val="#ppt_x"/>
                                          </p:val>
                                        </p:tav>
                                      </p:tavLst>
                                    </p:anim>
                                    <p:anim calcmode="lin" valueType="num">
                                      <p:cBhvr>
                                        <p:cTn id="19" dur="3000" fill="hold"/>
                                        <p:tgtEl>
                                          <p:spTgt spid="512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3"/>
          <p:cNvSpPr txBox="1">
            <a:spLocks noChangeArrowheads="1"/>
          </p:cNvSpPr>
          <p:nvPr/>
        </p:nvSpPr>
        <p:spPr bwMode="auto">
          <a:xfrm>
            <a:off x="426368" y="1268760"/>
            <a:ext cx="8291264" cy="2831544"/>
          </a:xfrm>
          <a:prstGeom prst="rect">
            <a:avLst/>
          </a:prstGeom>
          <a:noFill/>
          <a:ln w="9525">
            <a:noFill/>
            <a:miter lim="800000"/>
            <a:headEnd/>
            <a:tailEnd/>
          </a:ln>
        </p:spPr>
        <p:txBody>
          <a:bodyPr wrap="square">
            <a:spAutoFit/>
          </a:bodyPr>
          <a:lstStyle/>
          <a:p>
            <a:pPr>
              <a:spcBef>
                <a:spcPts val="0"/>
              </a:spcBef>
            </a:pPr>
            <a:r>
              <a:rPr lang="es-ES" b="1" dirty="0">
                <a:solidFill>
                  <a:srgbClr val="002060"/>
                </a:solidFill>
                <a:latin typeface="Calibri" pitchFamily="34" charset="0"/>
              </a:rPr>
              <a:t>Si la tarea y función del catequista es, fundamentalmente, iniciar en lo esencial de la fe</a:t>
            </a:r>
            <a:r>
              <a:rPr lang="es-ES" b="1" dirty="0" smtClean="0">
                <a:solidFill>
                  <a:srgbClr val="002060"/>
                </a:solidFill>
                <a:latin typeface="Calibri" pitchFamily="34" charset="0"/>
              </a:rPr>
              <a:t>:</a:t>
            </a:r>
          </a:p>
          <a:p>
            <a:pPr>
              <a:spcBef>
                <a:spcPts val="0"/>
              </a:spcBef>
            </a:pPr>
            <a:endParaRPr lang="es-ES" sz="1000" b="1" dirty="0">
              <a:solidFill>
                <a:srgbClr val="002060"/>
              </a:solidFill>
              <a:latin typeface="Calibri" pitchFamily="34" charset="0"/>
            </a:endParaRPr>
          </a:p>
          <a:p>
            <a:pPr marL="457200" indent="-457200">
              <a:spcBef>
                <a:spcPts val="0"/>
              </a:spcBef>
              <a:buFont typeface="+mj-lt"/>
              <a:buAutoNum type="arabicPeriod" startAt="2"/>
            </a:pPr>
            <a:r>
              <a:rPr lang="es-ES" dirty="0">
                <a:solidFill>
                  <a:srgbClr val="002060"/>
                </a:solidFill>
                <a:latin typeface="Calibri" pitchFamily="34" charset="0"/>
              </a:rPr>
              <a:t>La fe del catequista se tiene que alimentar asimismo de todo aquello que por voluntad del Padre nos ha sido revelado </a:t>
            </a:r>
            <a:r>
              <a:rPr lang="es-ES" dirty="0" smtClean="0">
                <a:solidFill>
                  <a:srgbClr val="002060"/>
                </a:solidFill>
                <a:latin typeface="Calibri" pitchFamily="34" charset="0"/>
              </a:rPr>
              <a:t>a los hombres </a:t>
            </a:r>
            <a:r>
              <a:rPr lang="es-ES" dirty="0">
                <a:solidFill>
                  <a:srgbClr val="002060"/>
                </a:solidFill>
                <a:latin typeface="Calibri" pitchFamily="34" charset="0"/>
              </a:rPr>
              <a:t>a lo largo de la historia de salvación, tal y como nos ha sido transmitido en la Sagrada </a:t>
            </a:r>
            <a:r>
              <a:rPr lang="es-ES" dirty="0" smtClean="0">
                <a:solidFill>
                  <a:srgbClr val="002060"/>
                </a:solidFill>
                <a:latin typeface="Calibri" pitchFamily="34" charset="0"/>
              </a:rPr>
              <a:t>Escritura </a:t>
            </a:r>
          </a:p>
          <a:p>
            <a:pPr marL="457200" indent="-457200">
              <a:spcBef>
                <a:spcPts val="0"/>
              </a:spcBef>
            </a:pPr>
            <a:r>
              <a:rPr lang="es-ES" dirty="0" smtClean="0">
                <a:solidFill>
                  <a:srgbClr val="002060"/>
                </a:solidFill>
                <a:latin typeface="Calibri" pitchFamily="34" charset="0"/>
              </a:rPr>
              <a:t>	y en la Tradición </a:t>
            </a:r>
            <a:r>
              <a:rPr lang="es-ES" dirty="0">
                <a:solidFill>
                  <a:srgbClr val="002060"/>
                </a:solidFill>
                <a:latin typeface="Calibri" pitchFamily="34" charset="0"/>
              </a:rPr>
              <a:t>de la Iglesia.</a:t>
            </a:r>
          </a:p>
        </p:txBody>
      </p:sp>
      <p:sp>
        <p:nvSpPr>
          <p:cNvPr id="4" name="Text Box 2"/>
          <p:cNvSpPr txBox="1">
            <a:spLocks noChangeArrowheads="1"/>
          </p:cNvSpPr>
          <p:nvPr/>
        </p:nvSpPr>
        <p:spPr bwMode="auto">
          <a:xfrm>
            <a:off x="114300" y="116632"/>
            <a:ext cx="8915400" cy="669965"/>
          </a:xfrm>
          <a:prstGeom prst="round2DiagRect">
            <a:avLst>
              <a:gd name="adj1" fmla="val 38282"/>
              <a:gd name="adj2" fmla="val 0"/>
            </a:avLst>
          </a:prstGeom>
          <a:ln w="3175">
            <a:prstDash val="solid"/>
            <a:headEnd/>
            <a:tailEnd/>
          </a:ln>
          <a:effectLst>
            <a:outerShdw blurRad="50800" dist="38100" dir="10800000" algn="r"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square">
            <a:spAutoFit/>
          </a:bodyPr>
          <a:lstStyle/>
          <a:p>
            <a:pPr marL="663575" indent="-663575">
              <a:spcBef>
                <a:spcPct val="50000"/>
              </a:spcBef>
            </a:pPr>
            <a:r>
              <a:rPr lang="es-ES" sz="2800" b="1" dirty="0" smtClean="0">
                <a:solidFill>
                  <a:srgbClr val="002060"/>
                </a:solidFill>
                <a:latin typeface="Calibri" pitchFamily="34" charset="0"/>
              </a:rPr>
              <a:t>1. El </a:t>
            </a:r>
            <a:r>
              <a:rPr lang="es-ES" sz="2800" b="1" dirty="0">
                <a:solidFill>
                  <a:srgbClr val="002060"/>
                </a:solidFill>
                <a:latin typeface="Calibri" pitchFamily="34" charset="0"/>
              </a:rPr>
              <a:t>catequista, testigo de la fe</a:t>
            </a:r>
          </a:p>
        </p:txBody>
      </p:sp>
      <p:pic>
        <p:nvPicPr>
          <p:cNvPr id="5" name="4 Imagen" descr="Leccionario.jpg"/>
          <p:cNvPicPr>
            <a:picLocks noChangeAspect="1"/>
          </p:cNvPicPr>
          <p:nvPr/>
        </p:nvPicPr>
        <p:blipFill>
          <a:blip r:embed="rId2" cstate="print">
            <a:clrChange>
              <a:clrFrom>
                <a:srgbClr val="E8E7ED"/>
              </a:clrFrom>
              <a:clrTo>
                <a:srgbClr val="E8E7ED">
                  <a:alpha val="0"/>
                </a:srgbClr>
              </a:clrTo>
            </a:clrChange>
            <a:lum bright="-14000" contrast="29000"/>
          </a:blip>
          <a:stretch>
            <a:fillRect/>
          </a:stretch>
        </p:blipFill>
        <p:spPr bwMode="auto">
          <a:xfrm>
            <a:off x="3419872" y="3673626"/>
            <a:ext cx="5449824" cy="3285744"/>
          </a:xfrm>
          <a:prstGeom prst="rect">
            <a:avLst/>
          </a:prstGeom>
          <a:noFill/>
          <a:ln>
            <a:noFill/>
          </a:ln>
        </p:spPr>
      </p:pic>
      <p:sp>
        <p:nvSpPr>
          <p:cNvPr id="7" name="6 CuadroTexto"/>
          <p:cNvSpPr txBox="1"/>
          <p:nvPr/>
        </p:nvSpPr>
        <p:spPr>
          <a:xfrm>
            <a:off x="8135888" y="6457890"/>
            <a:ext cx="1008112" cy="400110"/>
          </a:xfrm>
          <a:prstGeom prst="rect">
            <a:avLst/>
          </a:prstGeom>
          <a:noFill/>
        </p:spPr>
        <p:txBody>
          <a:bodyPr wrap="square" rtlCol="0">
            <a:spAutoFit/>
          </a:bodyPr>
          <a:lstStyle/>
          <a:p>
            <a:pPr algn="ctr"/>
            <a:r>
              <a:rPr lang="es-ES" sz="2000" b="1" dirty="0" smtClean="0">
                <a:latin typeface="Calibri" pitchFamily="34" charset="0"/>
                <a:hlinkClick r:id="rId3" action="ppaction://hlinksldjump"/>
              </a:rPr>
              <a:t>Índice</a:t>
            </a:r>
            <a:endParaRPr lang="es-ES" sz="2000" b="1" dirty="0">
              <a:latin typeface="Calibri" pitchFamily="34" charset="0"/>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fade">
                                      <p:cBhvr>
                                        <p:cTn id="7" dur="2000"/>
                                        <p:tgtEl>
                                          <p:spTgt spid="6147">
                                            <p:txEl>
                                              <p:pRg st="0" end="0"/>
                                            </p:txEl>
                                          </p:spTgt>
                                        </p:tgtEl>
                                      </p:cBhvr>
                                    </p:animEffect>
                                    <p:anim calcmode="lin" valueType="num">
                                      <p:cBhvr>
                                        <p:cTn id="8" dur="2000" fill="hold"/>
                                        <p:tgtEl>
                                          <p:spTgt spid="6147">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6147">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500"/>
                                  </p:stCondLst>
                                  <p:childTnLst>
                                    <p:set>
                                      <p:cBhvr>
                                        <p:cTn id="12" dur="1" fill="hold">
                                          <p:stCondLst>
                                            <p:cond delay="0"/>
                                          </p:stCondLst>
                                        </p:cTn>
                                        <p:tgtEl>
                                          <p:spTgt spid="6147">
                                            <p:txEl>
                                              <p:pRg st="2" end="2"/>
                                            </p:txEl>
                                          </p:spTgt>
                                        </p:tgtEl>
                                        <p:attrNameLst>
                                          <p:attrName>style.visibility</p:attrName>
                                        </p:attrNameLst>
                                      </p:cBhvr>
                                      <p:to>
                                        <p:strVal val="visible"/>
                                      </p:to>
                                    </p:set>
                                    <p:animEffect transition="in" filter="fade">
                                      <p:cBhvr>
                                        <p:cTn id="13" dur="2000"/>
                                        <p:tgtEl>
                                          <p:spTgt spid="6147">
                                            <p:txEl>
                                              <p:pRg st="2" end="2"/>
                                            </p:txEl>
                                          </p:spTgt>
                                        </p:tgtEl>
                                      </p:cBhvr>
                                    </p:animEffect>
                                    <p:anim calcmode="lin" valueType="num">
                                      <p:cBhvr>
                                        <p:cTn id="14" dur="2000" fill="hold"/>
                                        <p:tgtEl>
                                          <p:spTgt spid="6147">
                                            <p:txEl>
                                              <p:pRg st="2" end="2"/>
                                            </p:txEl>
                                          </p:spTgt>
                                        </p:tgtEl>
                                        <p:attrNameLst>
                                          <p:attrName>ppt_x</p:attrName>
                                        </p:attrNameLst>
                                      </p:cBhvr>
                                      <p:tavLst>
                                        <p:tav tm="0">
                                          <p:val>
                                            <p:strVal val="#ppt_x"/>
                                          </p:val>
                                        </p:tav>
                                        <p:tav tm="100000">
                                          <p:val>
                                            <p:strVal val="#ppt_x"/>
                                          </p:val>
                                        </p:tav>
                                      </p:tavLst>
                                    </p:anim>
                                    <p:anim calcmode="lin" valueType="num">
                                      <p:cBhvr>
                                        <p:cTn id="15" dur="2000" fill="hold"/>
                                        <p:tgtEl>
                                          <p:spTgt spid="6147">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4500"/>
                            </p:stCondLst>
                            <p:childTnLst>
                              <p:par>
                                <p:cTn id="17" presetID="42" presetClass="entr" presetSubtype="0" fill="hold" nodeType="afterEffect">
                                  <p:stCondLst>
                                    <p:cond delay="500"/>
                                  </p:stCondLst>
                                  <p:childTnLst>
                                    <p:set>
                                      <p:cBhvr>
                                        <p:cTn id="18" dur="1" fill="hold">
                                          <p:stCondLst>
                                            <p:cond delay="0"/>
                                          </p:stCondLst>
                                        </p:cTn>
                                        <p:tgtEl>
                                          <p:spTgt spid="6147">
                                            <p:txEl>
                                              <p:pRg st="3" end="3"/>
                                            </p:txEl>
                                          </p:spTgt>
                                        </p:tgtEl>
                                        <p:attrNameLst>
                                          <p:attrName>style.visibility</p:attrName>
                                        </p:attrNameLst>
                                      </p:cBhvr>
                                      <p:to>
                                        <p:strVal val="visible"/>
                                      </p:to>
                                    </p:set>
                                    <p:animEffect transition="in" filter="fade">
                                      <p:cBhvr>
                                        <p:cTn id="19" dur="2000"/>
                                        <p:tgtEl>
                                          <p:spTgt spid="6147">
                                            <p:txEl>
                                              <p:pRg st="3" end="3"/>
                                            </p:txEl>
                                          </p:spTgt>
                                        </p:tgtEl>
                                      </p:cBhvr>
                                    </p:animEffect>
                                    <p:anim calcmode="lin" valueType="num">
                                      <p:cBhvr>
                                        <p:cTn id="20" dur="2000" fill="hold"/>
                                        <p:tgtEl>
                                          <p:spTgt spid="6147">
                                            <p:txEl>
                                              <p:pRg st="3" end="3"/>
                                            </p:txEl>
                                          </p:spTgt>
                                        </p:tgtEl>
                                        <p:attrNameLst>
                                          <p:attrName>ppt_x</p:attrName>
                                        </p:attrNameLst>
                                      </p:cBhvr>
                                      <p:tavLst>
                                        <p:tav tm="0">
                                          <p:val>
                                            <p:strVal val="#ppt_x"/>
                                          </p:val>
                                        </p:tav>
                                        <p:tav tm="100000">
                                          <p:val>
                                            <p:strVal val="#ppt_x"/>
                                          </p:val>
                                        </p:tav>
                                      </p:tavLst>
                                    </p:anim>
                                    <p:anim calcmode="lin" valueType="num">
                                      <p:cBhvr>
                                        <p:cTn id="21" dur="2000" fill="hold"/>
                                        <p:tgtEl>
                                          <p:spTgt spid="6147">
                                            <p:txEl>
                                              <p:pRg st="3" end="3"/>
                                            </p:txEl>
                                          </p:spTgt>
                                        </p:tgtEl>
                                        <p:attrNameLst>
                                          <p:attrName>ppt_y</p:attrName>
                                        </p:attrNameLst>
                                      </p:cBhvr>
                                      <p:tavLst>
                                        <p:tav tm="0">
                                          <p:val>
                                            <p:strVal val="#ppt_y+.1"/>
                                          </p:val>
                                        </p:tav>
                                        <p:tav tm="100000">
                                          <p:val>
                                            <p:strVal val="#ppt_y"/>
                                          </p:val>
                                        </p:tav>
                                      </p:tavLst>
                                    </p:anim>
                                  </p:childTnLst>
                                </p:cTn>
                              </p:par>
                            </p:childTnLst>
                          </p:cTn>
                        </p:par>
                        <p:par>
                          <p:cTn id="22" fill="hold">
                            <p:stCondLst>
                              <p:cond delay="7000"/>
                            </p:stCondLst>
                            <p:childTnLst>
                              <p:par>
                                <p:cTn id="23" presetID="17" presetClass="entr" presetSubtype="10" fill="hold" nodeType="afterEffect">
                                  <p:stCondLst>
                                    <p:cond delay="500"/>
                                  </p:stCondLst>
                                  <p:childTnLst>
                                    <p:set>
                                      <p:cBhvr>
                                        <p:cTn id="24" dur="1" fill="hold">
                                          <p:stCondLst>
                                            <p:cond delay="0"/>
                                          </p:stCondLst>
                                        </p:cTn>
                                        <p:tgtEl>
                                          <p:spTgt spid="5"/>
                                        </p:tgtEl>
                                        <p:attrNameLst>
                                          <p:attrName>style.visibility</p:attrName>
                                        </p:attrNameLst>
                                      </p:cBhvr>
                                      <p:to>
                                        <p:strVal val="visible"/>
                                      </p:to>
                                    </p:set>
                                    <p:anim calcmode="lin" valueType="num">
                                      <p:cBhvr>
                                        <p:cTn id="25" dur="2000" fill="hold"/>
                                        <p:tgtEl>
                                          <p:spTgt spid="5"/>
                                        </p:tgtEl>
                                        <p:attrNameLst>
                                          <p:attrName>ppt_w</p:attrName>
                                        </p:attrNameLst>
                                      </p:cBhvr>
                                      <p:tavLst>
                                        <p:tav tm="0">
                                          <p:val>
                                            <p:fltVal val="0"/>
                                          </p:val>
                                        </p:tav>
                                        <p:tav tm="100000">
                                          <p:val>
                                            <p:strVal val="#ppt_w"/>
                                          </p:val>
                                        </p:tav>
                                      </p:tavLst>
                                    </p:anim>
                                    <p:anim calcmode="lin" valueType="num">
                                      <p:cBhvr>
                                        <p:cTn id="26"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179512" y="1124744"/>
            <a:ext cx="8371656" cy="2419124"/>
          </a:xfrm>
          <a:prstGeom prst="rect">
            <a:avLst/>
          </a:prstGeom>
          <a:noFill/>
          <a:ln w="9525">
            <a:noFill/>
            <a:miter lim="800000"/>
            <a:headEnd/>
            <a:tailEnd/>
          </a:ln>
        </p:spPr>
        <p:txBody>
          <a:bodyPr wrap="square">
            <a:spAutoFit/>
          </a:bodyPr>
          <a:lstStyle/>
          <a:p>
            <a:pPr marL="479425" indent="-457200">
              <a:lnSpc>
                <a:spcPct val="90000"/>
              </a:lnSpc>
              <a:spcBef>
                <a:spcPct val="50000"/>
              </a:spcBef>
              <a:buFont typeface="+mj-lt"/>
              <a:buAutoNum type="alphaLcPeriod"/>
            </a:pPr>
            <a:r>
              <a:rPr lang="es-ES" dirty="0">
                <a:solidFill>
                  <a:srgbClr val="002060"/>
                </a:solidFill>
                <a:latin typeface="Calibri" pitchFamily="34" charset="0"/>
              </a:rPr>
              <a:t>De ahí la necesidad de una meditación asidua </a:t>
            </a:r>
            <a:r>
              <a:rPr lang="es-ES" dirty="0" smtClean="0">
                <a:solidFill>
                  <a:srgbClr val="002060"/>
                </a:solidFill>
                <a:latin typeface="Calibri" pitchFamily="34" charset="0"/>
              </a:rPr>
              <a:t>de las realidades </a:t>
            </a:r>
            <a:r>
              <a:rPr lang="es-ES" dirty="0">
                <a:solidFill>
                  <a:srgbClr val="002060"/>
                </a:solidFill>
                <a:latin typeface="Calibri" pitchFamily="34" charset="0"/>
              </a:rPr>
              <a:t>básicas de la fe:</a:t>
            </a:r>
          </a:p>
          <a:p>
            <a:pPr marL="765175" lvl="1" indent="-285750">
              <a:lnSpc>
                <a:spcPct val="90000"/>
              </a:lnSpc>
              <a:buFont typeface="Wingdings" pitchFamily="2" charset="2"/>
              <a:buChar char="§"/>
            </a:pPr>
            <a:r>
              <a:rPr lang="es-ES" b="1" dirty="0">
                <a:solidFill>
                  <a:srgbClr val="002060"/>
                </a:solidFill>
                <a:latin typeface="Calibri" pitchFamily="34" charset="0"/>
              </a:rPr>
              <a:t>Los acontecimientos salvíficos</a:t>
            </a:r>
            <a:r>
              <a:rPr lang="es-ES" dirty="0">
                <a:solidFill>
                  <a:srgbClr val="002060"/>
                </a:solidFill>
                <a:latin typeface="Calibri" pitchFamily="34" charset="0"/>
              </a:rPr>
              <a:t> —sentido y clave de toda la Escritura.</a:t>
            </a:r>
          </a:p>
          <a:p>
            <a:pPr marL="765175" lvl="1" indent="-285750">
              <a:lnSpc>
                <a:spcPct val="90000"/>
              </a:lnSpc>
              <a:buFont typeface="Wingdings" pitchFamily="2" charset="2"/>
              <a:buChar char="§"/>
            </a:pPr>
            <a:r>
              <a:rPr lang="es-ES" b="1" dirty="0">
                <a:solidFill>
                  <a:srgbClr val="002060"/>
                </a:solidFill>
                <a:latin typeface="Calibri" pitchFamily="34" charset="0"/>
              </a:rPr>
              <a:t>Los valores evangélicos más fundamentales</a:t>
            </a:r>
            <a:r>
              <a:rPr lang="es-ES" dirty="0">
                <a:solidFill>
                  <a:srgbClr val="002060"/>
                </a:solidFill>
                <a:latin typeface="Calibri" pitchFamily="34" charset="0"/>
              </a:rPr>
              <a:t> tal y como aparecen en las Bienaventuranzas y en el conjunto </a:t>
            </a:r>
            <a:r>
              <a:rPr lang="es-ES" dirty="0" smtClean="0">
                <a:solidFill>
                  <a:srgbClr val="002060"/>
                </a:solidFill>
                <a:latin typeface="Calibri" pitchFamily="34" charset="0"/>
              </a:rPr>
              <a:t>del Sermón </a:t>
            </a:r>
            <a:r>
              <a:rPr lang="es-ES" dirty="0">
                <a:solidFill>
                  <a:srgbClr val="002060"/>
                </a:solidFill>
                <a:latin typeface="Calibri" pitchFamily="34" charset="0"/>
              </a:rPr>
              <a:t>del Monte</a:t>
            </a:r>
            <a:r>
              <a:rPr lang="es-ES" dirty="0" smtClean="0">
                <a:solidFill>
                  <a:srgbClr val="002060"/>
                </a:solidFill>
                <a:latin typeface="Calibri" pitchFamily="34" charset="0"/>
              </a:rPr>
              <a:t>.</a:t>
            </a:r>
            <a:endParaRPr lang="es-ES" dirty="0">
              <a:solidFill>
                <a:srgbClr val="002060"/>
              </a:solidFill>
              <a:latin typeface="Calibri" pitchFamily="34" charset="0"/>
            </a:endParaRPr>
          </a:p>
        </p:txBody>
      </p:sp>
      <p:sp>
        <p:nvSpPr>
          <p:cNvPr id="4" name="Text Box 2"/>
          <p:cNvSpPr txBox="1">
            <a:spLocks noChangeArrowheads="1"/>
          </p:cNvSpPr>
          <p:nvPr/>
        </p:nvSpPr>
        <p:spPr bwMode="auto">
          <a:xfrm>
            <a:off x="114300" y="116632"/>
            <a:ext cx="8915400" cy="669965"/>
          </a:xfrm>
          <a:prstGeom prst="round2DiagRect">
            <a:avLst>
              <a:gd name="adj1" fmla="val 38282"/>
              <a:gd name="adj2" fmla="val 0"/>
            </a:avLst>
          </a:prstGeom>
          <a:ln w="3175">
            <a:prstDash val="solid"/>
            <a:headEnd/>
            <a:tailEnd/>
          </a:ln>
          <a:effectLst>
            <a:outerShdw blurRad="50800" dist="38100" dir="10800000" algn="r"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square">
            <a:spAutoFit/>
          </a:bodyPr>
          <a:lstStyle/>
          <a:p>
            <a:pPr marL="663575" indent="-663575">
              <a:spcBef>
                <a:spcPct val="50000"/>
              </a:spcBef>
            </a:pPr>
            <a:r>
              <a:rPr lang="es-ES" sz="2800" b="1" dirty="0" smtClean="0">
                <a:solidFill>
                  <a:srgbClr val="002060"/>
                </a:solidFill>
                <a:latin typeface="Calibri" pitchFamily="34" charset="0"/>
              </a:rPr>
              <a:t>1. El </a:t>
            </a:r>
            <a:r>
              <a:rPr lang="es-ES" sz="2800" b="1" dirty="0">
                <a:solidFill>
                  <a:srgbClr val="002060"/>
                </a:solidFill>
                <a:latin typeface="Calibri" pitchFamily="34" charset="0"/>
              </a:rPr>
              <a:t>catequista, testigo de la fe</a:t>
            </a:r>
          </a:p>
        </p:txBody>
      </p:sp>
      <p:pic>
        <p:nvPicPr>
          <p:cNvPr id="7173" name="Picture 5" descr="http://2.bp.blogspot.com/_24L3jlp8HkI/TUbUFeDl6dI/AAAAAAAACyQ/jzsAVFbhb0I/s1600/BIENAVENTURANZAS.JPG">
            <a:hlinkClick r:id="rId2"/>
          </p:cNvPr>
          <p:cNvPicPr>
            <a:picLocks noChangeAspect="1" noChangeArrowheads="1"/>
          </p:cNvPicPr>
          <p:nvPr/>
        </p:nvPicPr>
        <p:blipFill>
          <a:blip r:embed="rId3" cstate="print"/>
          <a:srcRect/>
          <a:stretch>
            <a:fillRect/>
          </a:stretch>
        </p:blipFill>
        <p:spPr bwMode="auto">
          <a:xfrm>
            <a:off x="5004048" y="3370914"/>
            <a:ext cx="3732902" cy="301120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6" name="Rectangle 2"/>
          <p:cNvSpPr>
            <a:spLocks noChangeArrowheads="1"/>
          </p:cNvSpPr>
          <p:nvPr/>
        </p:nvSpPr>
        <p:spPr bwMode="auto">
          <a:xfrm>
            <a:off x="179512" y="3573016"/>
            <a:ext cx="5472608" cy="1421928"/>
          </a:xfrm>
          <a:prstGeom prst="rect">
            <a:avLst/>
          </a:prstGeom>
          <a:noFill/>
          <a:ln w="9525">
            <a:noFill/>
            <a:miter lim="800000"/>
            <a:headEnd/>
            <a:tailEnd/>
          </a:ln>
        </p:spPr>
        <p:txBody>
          <a:bodyPr wrap="square">
            <a:spAutoFit/>
          </a:bodyPr>
          <a:lstStyle/>
          <a:p>
            <a:pPr marL="765175" lvl="1" indent="-285750">
              <a:lnSpc>
                <a:spcPct val="90000"/>
              </a:lnSpc>
              <a:buFont typeface="Wingdings" pitchFamily="2" charset="2"/>
              <a:buChar char="§"/>
            </a:pPr>
            <a:r>
              <a:rPr lang="es-ES" b="1" dirty="0" smtClean="0">
                <a:solidFill>
                  <a:srgbClr val="002060"/>
                </a:solidFill>
                <a:latin typeface="Calibri" pitchFamily="34" charset="0"/>
              </a:rPr>
              <a:t>Las </a:t>
            </a:r>
            <a:r>
              <a:rPr lang="es-ES" b="1" dirty="0">
                <a:solidFill>
                  <a:srgbClr val="002060"/>
                </a:solidFill>
                <a:latin typeface="Calibri" pitchFamily="34" charset="0"/>
              </a:rPr>
              <a:t>actitudes subyacentes </a:t>
            </a:r>
            <a:r>
              <a:rPr lang="es-ES" b="1" dirty="0" smtClean="0">
                <a:solidFill>
                  <a:srgbClr val="002060"/>
                </a:solidFill>
                <a:latin typeface="Calibri" pitchFamily="34" charset="0"/>
              </a:rPr>
              <a:t>al Padrenuestro </a:t>
            </a:r>
            <a:r>
              <a:rPr lang="es-ES" dirty="0" smtClean="0">
                <a:solidFill>
                  <a:srgbClr val="002060"/>
                </a:solidFill>
                <a:latin typeface="Calibri" pitchFamily="34" charset="0"/>
              </a:rPr>
              <a:t>configuradoras de toda </a:t>
            </a:r>
            <a:r>
              <a:rPr lang="es-ES" dirty="0">
                <a:solidFill>
                  <a:srgbClr val="002060"/>
                </a:solidFill>
                <a:latin typeface="Calibri" pitchFamily="34" charset="0"/>
              </a:rPr>
              <a:t>oración y espiritualidad cristianas</a:t>
            </a:r>
            <a:r>
              <a:rPr lang="es-ES" dirty="0" smtClean="0">
                <a:solidFill>
                  <a:srgbClr val="002060"/>
                </a:solidFill>
                <a:latin typeface="Calibri" pitchFamily="34" charset="0"/>
              </a:rPr>
              <a:t>.</a:t>
            </a:r>
            <a:endParaRPr lang="es-ES" dirty="0">
              <a:solidFill>
                <a:srgbClr val="002060"/>
              </a:solidFill>
              <a:latin typeface="Calibri" pitchFamily="34" charset="0"/>
            </a:endParaRPr>
          </a:p>
        </p:txBody>
      </p:sp>
      <p:sp>
        <p:nvSpPr>
          <p:cNvPr id="8" name="7 CuadroTexto"/>
          <p:cNvSpPr txBox="1"/>
          <p:nvPr/>
        </p:nvSpPr>
        <p:spPr>
          <a:xfrm>
            <a:off x="8135888" y="6457890"/>
            <a:ext cx="1008112" cy="400110"/>
          </a:xfrm>
          <a:prstGeom prst="rect">
            <a:avLst/>
          </a:prstGeom>
          <a:noFill/>
        </p:spPr>
        <p:txBody>
          <a:bodyPr wrap="square" rtlCol="0">
            <a:spAutoFit/>
          </a:bodyPr>
          <a:lstStyle/>
          <a:p>
            <a:pPr algn="ctr"/>
            <a:r>
              <a:rPr lang="es-ES" sz="2000" b="1" dirty="0" smtClean="0">
                <a:latin typeface="Calibri" pitchFamily="34" charset="0"/>
                <a:hlinkClick r:id="rId4" action="ppaction://hlinksldjump"/>
              </a:rPr>
              <a:t>Índice</a:t>
            </a:r>
            <a:endParaRPr lang="es-ES" sz="2000" b="1" dirty="0">
              <a:latin typeface="Calibri" pitchFamily="34" charset="0"/>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500"/>
                                  </p:stCondLst>
                                  <p:childTnLst>
                                    <p:set>
                                      <p:cBhvr>
                                        <p:cTn id="6" dur="1" fill="hold">
                                          <p:stCondLst>
                                            <p:cond delay="0"/>
                                          </p:stCondLst>
                                        </p:cTn>
                                        <p:tgtEl>
                                          <p:spTgt spid="7170">
                                            <p:txEl>
                                              <p:pRg st="0" end="0"/>
                                            </p:txEl>
                                          </p:spTgt>
                                        </p:tgtEl>
                                        <p:attrNameLst>
                                          <p:attrName>style.visibility</p:attrName>
                                        </p:attrNameLst>
                                      </p:cBhvr>
                                      <p:to>
                                        <p:strVal val="visible"/>
                                      </p:to>
                                    </p:set>
                                    <p:animEffect transition="in" filter="fade">
                                      <p:cBhvr>
                                        <p:cTn id="7" dur="2000"/>
                                        <p:tgtEl>
                                          <p:spTgt spid="7170">
                                            <p:txEl>
                                              <p:pRg st="0" end="0"/>
                                            </p:txEl>
                                          </p:spTgt>
                                        </p:tgtEl>
                                      </p:cBhvr>
                                    </p:animEffect>
                                    <p:anim calcmode="lin" valueType="num">
                                      <p:cBhvr>
                                        <p:cTn id="8" dur="2000" fill="hold"/>
                                        <p:tgtEl>
                                          <p:spTgt spid="7170">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7170">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500"/>
                            </p:stCondLst>
                            <p:childTnLst>
                              <p:par>
                                <p:cTn id="11" presetID="42" presetClass="entr" presetSubtype="0" fill="hold" nodeType="afterEffect">
                                  <p:stCondLst>
                                    <p:cond delay="500"/>
                                  </p:stCondLst>
                                  <p:childTnLst>
                                    <p:set>
                                      <p:cBhvr>
                                        <p:cTn id="12" dur="1" fill="hold">
                                          <p:stCondLst>
                                            <p:cond delay="0"/>
                                          </p:stCondLst>
                                        </p:cTn>
                                        <p:tgtEl>
                                          <p:spTgt spid="7170">
                                            <p:txEl>
                                              <p:pRg st="1" end="1"/>
                                            </p:txEl>
                                          </p:spTgt>
                                        </p:tgtEl>
                                        <p:attrNameLst>
                                          <p:attrName>style.visibility</p:attrName>
                                        </p:attrNameLst>
                                      </p:cBhvr>
                                      <p:to>
                                        <p:strVal val="visible"/>
                                      </p:to>
                                    </p:set>
                                    <p:animEffect transition="in" filter="fade">
                                      <p:cBhvr>
                                        <p:cTn id="13" dur="2000"/>
                                        <p:tgtEl>
                                          <p:spTgt spid="7170">
                                            <p:txEl>
                                              <p:pRg st="1" end="1"/>
                                            </p:txEl>
                                          </p:spTgt>
                                        </p:tgtEl>
                                      </p:cBhvr>
                                    </p:animEffect>
                                    <p:anim calcmode="lin" valueType="num">
                                      <p:cBhvr>
                                        <p:cTn id="14" dur="2000" fill="hold"/>
                                        <p:tgtEl>
                                          <p:spTgt spid="7170">
                                            <p:txEl>
                                              <p:pRg st="1" end="1"/>
                                            </p:txEl>
                                          </p:spTgt>
                                        </p:tgtEl>
                                        <p:attrNameLst>
                                          <p:attrName>ppt_x</p:attrName>
                                        </p:attrNameLst>
                                      </p:cBhvr>
                                      <p:tavLst>
                                        <p:tav tm="0">
                                          <p:val>
                                            <p:strVal val="#ppt_x"/>
                                          </p:val>
                                        </p:tav>
                                        <p:tav tm="100000">
                                          <p:val>
                                            <p:strVal val="#ppt_x"/>
                                          </p:val>
                                        </p:tav>
                                      </p:tavLst>
                                    </p:anim>
                                    <p:anim calcmode="lin" valueType="num">
                                      <p:cBhvr>
                                        <p:cTn id="15" dur="2000" fill="hold"/>
                                        <p:tgtEl>
                                          <p:spTgt spid="7170">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5000"/>
                            </p:stCondLst>
                            <p:childTnLst>
                              <p:par>
                                <p:cTn id="17" presetID="42" presetClass="entr" presetSubtype="0" fill="hold" nodeType="afterEffect">
                                  <p:stCondLst>
                                    <p:cond delay="500"/>
                                  </p:stCondLst>
                                  <p:childTnLst>
                                    <p:set>
                                      <p:cBhvr>
                                        <p:cTn id="18" dur="1" fill="hold">
                                          <p:stCondLst>
                                            <p:cond delay="0"/>
                                          </p:stCondLst>
                                        </p:cTn>
                                        <p:tgtEl>
                                          <p:spTgt spid="7170">
                                            <p:txEl>
                                              <p:pRg st="2" end="2"/>
                                            </p:txEl>
                                          </p:spTgt>
                                        </p:tgtEl>
                                        <p:attrNameLst>
                                          <p:attrName>style.visibility</p:attrName>
                                        </p:attrNameLst>
                                      </p:cBhvr>
                                      <p:to>
                                        <p:strVal val="visible"/>
                                      </p:to>
                                    </p:set>
                                    <p:animEffect transition="in" filter="fade">
                                      <p:cBhvr>
                                        <p:cTn id="19" dur="2000"/>
                                        <p:tgtEl>
                                          <p:spTgt spid="7170">
                                            <p:txEl>
                                              <p:pRg st="2" end="2"/>
                                            </p:txEl>
                                          </p:spTgt>
                                        </p:tgtEl>
                                      </p:cBhvr>
                                    </p:animEffect>
                                    <p:anim calcmode="lin" valueType="num">
                                      <p:cBhvr>
                                        <p:cTn id="20" dur="2000" fill="hold"/>
                                        <p:tgtEl>
                                          <p:spTgt spid="7170">
                                            <p:txEl>
                                              <p:pRg st="2" end="2"/>
                                            </p:txEl>
                                          </p:spTgt>
                                        </p:tgtEl>
                                        <p:attrNameLst>
                                          <p:attrName>ppt_x</p:attrName>
                                        </p:attrNameLst>
                                      </p:cBhvr>
                                      <p:tavLst>
                                        <p:tav tm="0">
                                          <p:val>
                                            <p:strVal val="#ppt_x"/>
                                          </p:val>
                                        </p:tav>
                                        <p:tav tm="100000">
                                          <p:val>
                                            <p:strVal val="#ppt_x"/>
                                          </p:val>
                                        </p:tav>
                                      </p:tavLst>
                                    </p:anim>
                                    <p:anim calcmode="lin" valueType="num">
                                      <p:cBhvr>
                                        <p:cTn id="21" dur="2000" fill="hold"/>
                                        <p:tgtEl>
                                          <p:spTgt spid="7170">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7500"/>
                            </p:stCondLst>
                            <p:childTnLst>
                              <p:par>
                                <p:cTn id="23" presetID="15" presetClass="entr" presetSubtype="0" fill="hold" nodeType="afterEffect">
                                  <p:stCondLst>
                                    <p:cond delay="500"/>
                                  </p:stCondLst>
                                  <p:childTnLst>
                                    <p:set>
                                      <p:cBhvr>
                                        <p:cTn id="24" dur="1" fill="hold">
                                          <p:stCondLst>
                                            <p:cond delay="0"/>
                                          </p:stCondLst>
                                        </p:cTn>
                                        <p:tgtEl>
                                          <p:spTgt spid="7173"/>
                                        </p:tgtEl>
                                        <p:attrNameLst>
                                          <p:attrName>style.visibility</p:attrName>
                                        </p:attrNameLst>
                                      </p:cBhvr>
                                      <p:to>
                                        <p:strVal val="visible"/>
                                      </p:to>
                                    </p:set>
                                    <p:anim calcmode="lin" valueType="num">
                                      <p:cBhvr>
                                        <p:cTn id="25" dur="2000" fill="hold"/>
                                        <p:tgtEl>
                                          <p:spTgt spid="7173"/>
                                        </p:tgtEl>
                                        <p:attrNameLst>
                                          <p:attrName>ppt_w</p:attrName>
                                        </p:attrNameLst>
                                      </p:cBhvr>
                                      <p:tavLst>
                                        <p:tav tm="0">
                                          <p:val>
                                            <p:fltVal val="0"/>
                                          </p:val>
                                        </p:tav>
                                        <p:tav tm="100000">
                                          <p:val>
                                            <p:strVal val="#ppt_w"/>
                                          </p:val>
                                        </p:tav>
                                      </p:tavLst>
                                    </p:anim>
                                    <p:anim calcmode="lin" valueType="num">
                                      <p:cBhvr>
                                        <p:cTn id="26" dur="2000" fill="hold"/>
                                        <p:tgtEl>
                                          <p:spTgt spid="7173"/>
                                        </p:tgtEl>
                                        <p:attrNameLst>
                                          <p:attrName>ppt_h</p:attrName>
                                        </p:attrNameLst>
                                      </p:cBhvr>
                                      <p:tavLst>
                                        <p:tav tm="0">
                                          <p:val>
                                            <p:fltVal val="0"/>
                                          </p:val>
                                        </p:tav>
                                        <p:tav tm="100000">
                                          <p:val>
                                            <p:strVal val="#ppt_h"/>
                                          </p:val>
                                        </p:tav>
                                      </p:tavLst>
                                    </p:anim>
                                    <p:anim calcmode="lin" valueType="num">
                                      <p:cBhvr>
                                        <p:cTn id="27" dur="2000" fill="hold"/>
                                        <p:tgtEl>
                                          <p:spTgt spid="7173"/>
                                        </p:tgtEl>
                                        <p:attrNameLst>
                                          <p:attrName>ppt_x</p:attrName>
                                        </p:attrNameLst>
                                      </p:cBhvr>
                                      <p:tavLst>
                                        <p:tav tm="0" fmla="#ppt_x+(cos(-2*pi*(1-$))*-#ppt_x-sin(-2*pi*(1-$))*(1-#ppt_y))*(1-$)">
                                          <p:val>
                                            <p:fltVal val="0"/>
                                          </p:val>
                                        </p:tav>
                                        <p:tav tm="100000">
                                          <p:val>
                                            <p:fltVal val="1"/>
                                          </p:val>
                                        </p:tav>
                                      </p:tavLst>
                                    </p:anim>
                                    <p:anim calcmode="lin" valueType="num">
                                      <p:cBhvr>
                                        <p:cTn id="28" dur="2000" fill="hold"/>
                                        <p:tgtEl>
                                          <p:spTgt spid="7173"/>
                                        </p:tgtEl>
                                        <p:attrNameLst>
                                          <p:attrName>ppt_y</p:attrName>
                                        </p:attrNameLst>
                                      </p:cBhvr>
                                      <p:tavLst>
                                        <p:tav tm="0" fmla="#ppt_y+(sin(-2*pi*(1-$))*-#ppt_x+cos(-2*pi*(1-$))*(1-#ppt_y))*(1-$)">
                                          <p:val>
                                            <p:fltVal val="0"/>
                                          </p:val>
                                        </p:tav>
                                        <p:tav tm="100000">
                                          <p:val>
                                            <p:fltVal val="1"/>
                                          </p:val>
                                        </p:tav>
                                      </p:tavLst>
                                    </p:anim>
                                  </p:childTnLst>
                                </p:cTn>
                              </p:par>
                            </p:childTnLst>
                          </p:cTn>
                        </p:par>
                        <p:par>
                          <p:cTn id="29" fill="hold">
                            <p:stCondLst>
                              <p:cond delay="10000"/>
                            </p:stCondLst>
                            <p:childTnLst>
                              <p:par>
                                <p:cTn id="30" presetID="42" presetClass="entr" presetSubtype="0" fill="hold" grpId="0" nodeType="afterEffect">
                                  <p:stCondLst>
                                    <p:cond delay="50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2000"/>
                                        <p:tgtEl>
                                          <p:spTgt spid="6"/>
                                        </p:tgtEl>
                                      </p:cBhvr>
                                    </p:animEffect>
                                    <p:anim calcmode="lin" valueType="num">
                                      <p:cBhvr>
                                        <p:cTn id="33" dur="2000" fill="hold"/>
                                        <p:tgtEl>
                                          <p:spTgt spid="6"/>
                                        </p:tgtEl>
                                        <p:attrNameLst>
                                          <p:attrName>ppt_x</p:attrName>
                                        </p:attrNameLst>
                                      </p:cBhvr>
                                      <p:tavLst>
                                        <p:tav tm="0">
                                          <p:val>
                                            <p:strVal val="#ppt_x"/>
                                          </p:val>
                                        </p:tav>
                                        <p:tav tm="100000">
                                          <p:val>
                                            <p:strVal val="#ppt_x"/>
                                          </p:val>
                                        </p:tav>
                                      </p:tavLst>
                                    </p:anim>
                                    <p:anim calcmode="lin" valueType="num">
                                      <p:cBhvr>
                                        <p:cTn id="34" dur="2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386172" y="1268760"/>
            <a:ext cx="8371656" cy="2936188"/>
          </a:xfrm>
          <a:prstGeom prst="rect">
            <a:avLst/>
          </a:prstGeom>
          <a:noFill/>
          <a:ln w="9525">
            <a:noFill/>
            <a:miter lim="800000"/>
            <a:headEnd/>
            <a:tailEnd/>
          </a:ln>
        </p:spPr>
        <p:txBody>
          <a:bodyPr wrap="square">
            <a:spAutoFit/>
          </a:bodyPr>
          <a:lstStyle/>
          <a:p>
            <a:pPr marL="479425" indent="-457200">
              <a:lnSpc>
                <a:spcPct val="90000"/>
              </a:lnSpc>
              <a:spcBef>
                <a:spcPct val="50000"/>
              </a:spcBef>
              <a:buFont typeface="+mj-lt"/>
              <a:buAutoNum type="alphaLcPeriod" startAt="2"/>
            </a:pPr>
            <a:r>
              <a:rPr lang="es-ES" dirty="0" smtClean="0">
                <a:solidFill>
                  <a:srgbClr val="002060"/>
                </a:solidFill>
                <a:latin typeface="Calibri" pitchFamily="34" charset="0"/>
              </a:rPr>
              <a:t>Ha </a:t>
            </a:r>
            <a:r>
              <a:rPr lang="es-ES" dirty="0">
                <a:solidFill>
                  <a:srgbClr val="002060"/>
                </a:solidFill>
                <a:latin typeface="Calibri" pitchFamily="34" charset="0"/>
              </a:rPr>
              <a:t>de conocer y meditar asiduamente </a:t>
            </a:r>
            <a:r>
              <a:rPr lang="es-ES" b="1" dirty="0">
                <a:solidFill>
                  <a:srgbClr val="002060"/>
                </a:solidFill>
                <a:latin typeface="Calibri" pitchFamily="34" charset="0"/>
              </a:rPr>
              <a:t>los contenidos básicos de la fe de la Iglesia</a:t>
            </a:r>
            <a:r>
              <a:rPr lang="es-ES" dirty="0">
                <a:solidFill>
                  <a:srgbClr val="002060"/>
                </a:solidFill>
                <a:latin typeface="Calibri" pitchFamily="34" charset="0"/>
              </a:rPr>
              <a:t> tal y como los profesamos en el </a:t>
            </a:r>
            <a:r>
              <a:rPr lang="es-ES" dirty="0" smtClean="0">
                <a:solidFill>
                  <a:srgbClr val="002060"/>
                </a:solidFill>
                <a:latin typeface="Calibri" pitchFamily="34" charset="0"/>
              </a:rPr>
              <a:t>Credo.</a:t>
            </a:r>
          </a:p>
          <a:p>
            <a:pPr marL="479425" indent="-457200">
              <a:lnSpc>
                <a:spcPct val="90000"/>
              </a:lnSpc>
              <a:spcBef>
                <a:spcPct val="50000"/>
              </a:spcBef>
              <a:buFont typeface="+mj-lt"/>
              <a:buAutoNum type="alphaLcPeriod" startAt="2"/>
            </a:pPr>
            <a:r>
              <a:rPr lang="es-ES" dirty="0" smtClean="0">
                <a:solidFill>
                  <a:srgbClr val="002060"/>
                </a:solidFill>
                <a:latin typeface="Calibri" pitchFamily="34" charset="0"/>
              </a:rPr>
              <a:t>La </a:t>
            </a:r>
            <a:r>
              <a:rPr lang="es-ES" dirty="0">
                <a:solidFill>
                  <a:srgbClr val="002060"/>
                </a:solidFill>
                <a:latin typeface="Calibri" pitchFamily="34" charset="0"/>
              </a:rPr>
              <a:t>oración del catequista entrañará normalmente un tipo </a:t>
            </a:r>
            <a:r>
              <a:rPr lang="es-ES" dirty="0" smtClean="0">
                <a:solidFill>
                  <a:srgbClr val="002060"/>
                </a:solidFill>
                <a:latin typeface="Calibri" pitchFamily="34" charset="0"/>
              </a:rPr>
              <a:t>de meditación </a:t>
            </a:r>
            <a:r>
              <a:rPr lang="es-ES" dirty="0">
                <a:solidFill>
                  <a:srgbClr val="002060"/>
                </a:solidFill>
                <a:latin typeface="Calibri" pitchFamily="34" charset="0"/>
              </a:rPr>
              <a:t>que sea fuente de un conocimiento vivo </a:t>
            </a:r>
            <a:r>
              <a:rPr lang="es-ES" dirty="0" smtClean="0">
                <a:solidFill>
                  <a:srgbClr val="002060"/>
                </a:solidFill>
                <a:latin typeface="Calibri" pitchFamily="34" charset="0"/>
              </a:rPr>
              <a:t>de los contenidos </a:t>
            </a:r>
            <a:r>
              <a:rPr lang="es-ES" dirty="0">
                <a:solidFill>
                  <a:srgbClr val="002060"/>
                </a:solidFill>
                <a:latin typeface="Calibri" pitchFamily="34" charset="0"/>
              </a:rPr>
              <a:t>de la fe, </a:t>
            </a:r>
            <a:r>
              <a:rPr lang="es-ES" b="1" dirty="0">
                <a:solidFill>
                  <a:srgbClr val="002060"/>
                </a:solidFill>
                <a:latin typeface="Calibri" pitchFamily="34" charset="0"/>
              </a:rPr>
              <a:t>entrañados en una experiencia personal propia</a:t>
            </a:r>
            <a:r>
              <a:rPr lang="es-ES" dirty="0">
                <a:solidFill>
                  <a:srgbClr val="002060"/>
                </a:solidFill>
                <a:latin typeface="Calibri" pitchFamily="34" charset="0"/>
              </a:rPr>
              <a:t> que, luego, habrá que transmitir a otros. </a:t>
            </a:r>
            <a:r>
              <a:rPr lang="es-ES" dirty="0" smtClean="0">
                <a:solidFill>
                  <a:srgbClr val="002060"/>
                </a:solidFill>
                <a:latin typeface="Calibri" pitchFamily="34" charset="0"/>
              </a:rPr>
              <a:t>Esta oración </a:t>
            </a:r>
            <a:r>
              <a:rPr lang="es-ES" dirty="0">
                <a:solidFill>
                  <a:srgbClr val="002060"/>
                </a:solidFill>
                <a:latin typeface="Calibri" pitchFamily="34" charset="0"/>
              </a:rPr>
              <a:t>meditativa deberá ser alimentada por una cultura bíblico-teológica sólida.</a:t>
            </a:r>
          </a:p>
        </p:txBody>
      </p:sp>
      <p:sp>
        <p:nvSpPr>
          <p:cNvPr id="4" name="Text Box 2"/>
          <p:cNvSpPr txBox="1">
            <a:spLocks noChangeArrowheads="1"/>
          </p:cNvSpPr>
          <p:nvPr/>
        </p:nvSpPr>
        <p:spPr bwMode="auto">
          <a:xfrm>
            <a:off x="114300" y="116632"/>
            <a:ext cx="8915400" cy="669965"/>
          </a:xfrm>
          <a:prstGeom prst="round2DiagRect">
            <a:avLst>
              <a:gd name="adj1" fmla="val 38282"/>
              <a:gd name="adj2" fmla="val 0"/>
            </a:avLst>
          </a:prstGeom>
          <a:ln w="3175">
            <a:prstDash val="solid"/>
            <a:headEnd/>
            <a:tailEnd/>
          </a:ln>
          <a:effectLst>
            <a:outerShdw blurRad="50800" dist="38100" dir="10800000" algn="r"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wrap="square">
            <a:spAutoFit/>
          </a:bodyPr>
          <a:lstStyle/>
          <a:p>
            <a:pPr marL="663575" indent="-663575">
              <a:spcBef>
                <a:spcPct val="50000"/>
              </a:spcBef>
            </a:pPr>
            <a:r>
              <a:rPr lang="es-ES" sz="2800" b="1" dirty="0" smtClean="0">
                <a:solidFill>
                  <a:srgbClr val="002060"/>
                </a:solidFill>
                <a:latin typeface="Calibri" pitchFamily="34" charset="0"/>
              </a:rPr>
              <a:t>1. El </a:t>
            </a:r>
            <a:r>
              <a:rPr lang="es-ES" sz="2800" b="1" dirty="0">
                <a:solidFill>
                  <a:srgbClr val="002060"/>
                </a:solidFill>
                <a:latin typeface="Calibri" pitchFamily="34" charset="0"/>
              </a:rPr>
              <a:t>catequista, testigo de la fe</a:t>
            </a:r>
          </a:p>
        </p:txBody>
      </p:sp>
      <p:pic>
        <p:nvPicPr>
          <p:cNvPr id="5" name="4 Imagen" descr="137424_89544.jpg"/>
          <p:cNvPicPr>
            <a:picLocks noChangeAspect="1"/>
          </p:cNvPicPr>
          <p:nvPr/>
        </p:nvPicPr>
        <p:blipFill>
          <a:blip r:embed="rId2" cstate="print"/>
          <a:srcRect l="11905"/>
          <a:stretch>
            <a:fillRect/>
          </a:stretch>
        </p:blipFill>
        <p:spPr>
          <a:xfrm>
            <a:off x="5220072" y="3843795"/>
            <a:ext cx="3096344" cy="3014205"/>
          </a:xfrm>
          <a:prstGeom prst="ellipse">
            <a:avLst/>
          </a:prstGeom>
          <a:effectLst/>
        </p:spPr>
      </p:pic>
      <p:sp>
        <p:nvSpPr>
          <p:cNvPr id="9" name="8 CuadroTexto"/>
          <p:cNvSpPr txBox="1"/>
          <p:nvPr/>
        </p:nvSpPr>
        <p:spPr>
          <a:xfrm>
            <a:off x="8135888" y="6457890"/>
            <a:ext cx="1008112" cy="400110"/>
          </a:xfrm>
          <a:prstGeom prst="rect">
            <a:avLst/>
          </a:prstGeom>
          <a:noFill/>
        </p:spPr>
        <p:txBody>
          <a:bodyPr wrap="square" rtlCol="0">
            <a:spAutoFit/>
          </a:bodyPr>
          <a:lstStyle/>
          <a:p>
            <a:pPr algn="ctr"/>
            <a:r>
              <a:rPr lang="es-ES" sz="2000" b="1" dirty="0" smtClean="0">
                <a:latin typeface="Calibri" pitchFamily="34" charset="0"/>
                <a:hlinkClick r:id="rId3" action="ppaction://hlinksldjump"/>
              </a:rPr>
              <a:t>Índice</a:t>
            </a:r>
            <a:endParaRPr lang="es-ES" sz="2000" b="1" dirty="0">
              <a:latin typeface="Calibri" pitchFamily="34" charset="0"/>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500"/>
                                  </p:stCondLst>
                                  <p:childTnLst>
                                    <p:set>
                                      <p:cBhvr>
                                        <p:cTn id="6" dur="1" fill="hold">
                                          <p:stCondLst>
                                            <p:cond delay="0"/>
                                          </p:stCondLst>
                                        </p:cTn>
                                        <p:tgtEl>
                                          <p:spTgt spid="7170">
                                            <p:txEl>
                                              <p:pRg st="0" end="0"/>
                                            </p:txEl>
                                          </p:spTgt>
                                        </p:tgtEl>
                                        <p:attrNameLst>
                                          <p:attrName>style.visibility</p:attrName>
                                        </p:attrNameLst>
                                      </p:cBhvr>
                                      <p:to>
                                        <p:strVal val="visible"/>
                                      </p:to>
                                    </p:set>
                                    <p:animEffect transition="in" filter="fade">
                                      <p:cBhvr>
                                        <p:cTn id="7" dur="2000"/>
                                        <p:tgtEl>
                                          <p:spTgt spid="7170">
                                            <p:txEl>
                                              <p:pRg st="0" end="0"/>
                                            </p:txEl>
                                          </p:spTgt>
                                        </p:tgtEl>
                                      </p:cBhvr>
                                    </p:animEffect>
                                    <p:anim calcmode="lin" valueType="num">
                                      <p:cBhvr>
                                        <p:cTn id="8" dur="2000" fill="hold"/>
                                        <p:tgtEl>
                                          <p:spTgt spid="7170">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7170">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500"/>
                            </p:stCondLst>
                            <p:childTnLst>
                              <p:par>
                                <p:cTn id="11" presetID="42" presetClass="entr" presetSubtype="0" fill="hold" nodeType="afterEffect">
                                  <p:stCondLst>
                                    <p:cond delay="500"/>
                                  </p:stCondLst>
                                  <p:childTnLst>
                                    <p:set>
                                      <p:cBhvr>
                                        <p:cTn id="12" dur="1" fill="hold">
                                          <p:stCondLst>
                                            <p:cond delay="0"/>
                                          </p:stCondLst>
                                        </p:cTn>
                                        <p:tgtEl>
                                          <p:spTgt spid="7170">
                                            <p:txEl>
                                              <p:pRg st="1" end="1"/>
                                            </p:txEl>
                                          </p:spTgt>
                                        </p:tgtEl>
                                        <p:attrNameLst>
                                          <p:attrName>style.visibility</p:attrName>
                                        </p:attrNameLst>
                                      </p:cBhvr>
                                      <p:to>
                                        <p:strVal val="visible"/>
                                      </p:to>
                                    </p:set>
                                    <p:animEffect transition="in" filter="fade">
                                      <p:cBhvr>
                                        <p:cTn id="13" dur="2000"/>
                                        <p:tgtEl>
                                          <p:spTgt spid="7170">
                                            <p:txEl>
                                              <p:pRg st="1" end="1"/>
                                            </p:txEl>
                                          </p:spTgt>
                                        </p:tgtEl>
                                      </p:cBhvr>
                                    </p:animEffect>
                                    <p:anim calcmode="lin" valueType="num">
                                      <p:cBhvr>
                                        <p:cTn id="14" dur="2000" fill="hold"/>
                                        <p:tgtEl>
                                          <p:spTgt spid="7170">
                                            <p:txEl>
                                              <p:pRg st="1" end="1"/>
                                            </p:txEl>
                                          </p:spTgt>
                                        </p:tgtEl>
                                        <p:attrNameLst>
                                          <p:attrName>ppt_x</p:attrName>
                                        </p:attrNameLst>
                                      </p:cBhvr>
                                      <p:tavLst>
                                        <p:tav tm="0">
                                          <p:val>
                                            <p:strVal val="#ppt_x"/>
                                          </p:val>
                                        </p:tav>
                                        <p:tav tm="100000">
                                          <p:val>
                                            <p:strVal val="#ppt_x"/>
                                          </p:val>
                                        </p:tav>
                                      </p:tavLst>
                                    </p:anim>
                                    <p:anim calcmode="lin" valueType="num">
                                      <p:cBhvr>
                                        <p:cTn id="15" dur="2000" fill="hold"/>
                                        <p:tgtEl>
                                          <p:spTgt spid="7170">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5000"/>
                            </p:stCondLst>
                            <p:childTnLst>
                              <p:par>
                                <p:cTn id="17" presetID="19" presetClass="entr" presetSubtype="10" fill="hold" nodeType="afterEffect">
                                  <p:stCondLst>
                                    <p:cond delay="50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0" fill="hold"/>
                                        <p:tgtEl>
                                          <p:spTgt spid="5"/>
                                        </p:tgtEl>
                                        <p:attrNameLst>
                                          <p:attrName>ppt_w</p:attrName>
                                        </p:attrNameLst>
                                      </p:cBhvr>
                                      <p:tavLst>
                                        <p:tav tm="0" fmla="#ppt_w*sin(2.5*pi*$)">
                                          <p:val>
                                            <p:fltVal val="0"/>
                                          </p:val>
                                        </p:tav>
                                        <p:tav tm="100000">
                                          <p:val>
                                            <p:fltVal val="1"/>
                                          </p:val>
                                        </p:tav>
                                      </p:tavLst>
                                    </p:anim>
                                    <p:anim calcmode="lin" valueType="num">
                                      <p:cBhvr>
                                        <p:cTn id="20" dur="5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urrencia">
  <a:themeElements>
    <a:clrScheme name="Personalizado 1">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002060"/>
      </a:hlink>
      <a:folHlink>
        <a:srgbClr val="623216"/>
      </a:folHlink>
    </a:clrScheme>
    <a:fontScheme name="Concurrencia">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770</TotalTime>
  <Words>1767</Words>
  <Application>Microsoft Office PowerPoint</Application>
  <PresentationFormat>Presentación en pantalla (4:3)</PresentationFormat>
  <Paragraphs>208</Paragraphs>
  <Slides>40</Slides>
  <Notes>1</Notes>
  <HiddenSlides>1</HiddenSlides>
  <MMClips>0</MMClips>
  <ScaleCrop>false</ScaleCrop>
  <HeadingPairs>
    <vt:vector size="4" baseType="variant">
      <vt:variant>
        <vt:lpstr>Tema</vt:lpstr>
      </vt:variant>
      <vt:variant>
        <vt:i4>1</vt:i4>
      </vt:variant>
      <vt:variant>
        <vt:lpstr>Títulos de diapositiva</vt:lpstr>
      </vt:variant>
      <vt:variant>
        <vt:i4>40</vt:i4>
      </vt:variant>
    </vt:vector>
  </HeadingPairs>
  <TitlesOfParts>
    <vt:vector size="41" baseType="lpstr">
      <vt:lpstr>Concurrencia</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vector>
  </TitlesOfParts>
  <Company>Privado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Carlos Aguilar Grande</dc:creator>
  <cp:lastModifiedBy>.</cp:lastModifiedBy>
  <cp:revision>69</cp:revision>
  <dcterms:created xsi:type="dcterms:W3CDTF">2009-09-29T08:47:16Z</dcterms:created>
  <dcterms:modified xsi:type="dcterms:W3CDTF">2012-06-06T11:20:36Z</dcterms:modified>
</cp:coreProperties>
</file>